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9" r:id="rId4"/>
  </p:sldMasterIdLst>
  <p:notesMasterIdLst>
    <p:notesMasterId r:id="rId11"/>
  </p:notesMasterIdLst>
  <p:handoutMasterIdLst>
    <p:handoutMasterId r:id="rId12"/>
  </p:handoutMasterIdLst>
  <p:sldIdLst>
    <p:sldId id="365" r:id="rId5"/>
    <p:sldId id="367" r:id="rId6"/>
    <p:sldId id="368" r:id="rId7"/>
    <p:sldId id="369" r:id="rId8"/>
    <p:sldId id="366" r:id="rId9"/>
    <p:sldId id="371" r:id="rId10"/>
  </p:sldIdLst>
  <p:sldSz cx="9144000" cy="6858000" type="screen4x3"/>
  <p:notesSz cx="7019925" cy="930592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519">
          <p15:clr>
            <a:srgbClr val="A4A3A4"/>
          </p15:clr>
        </p15:guide>
        <p15:guide id="4" pos="2880">
          <p15:clr>
            <a:srgbClr val="A4A3A4"/>
          </p15:clr>
        </p15:guide>
        <p15:guide id="5" pos="1920">
          <p15:clr>
            <a:srgbClr val="A4A3A4"/>
          </p15:clr>
        </p15:guide>
        <p15:guide id="6" pos="960">
          <p15:clr>
            <a:srgbClr val="A4A3A4"/>
          </p15:clr>
        </p15:guide>
        <p15:guide id="7" pos="3840">
          <p15:clr>
            <a:srgbClr val="A4A3A4"/>
          </p15:clr>
        </p15:guide>
        <p15:guide id="8" pos="4800">
          <p15:clr>
            <a:srgbClr val="A4A3A4"/>
          </p15:clr>
        </p15:guide>
        <p15:guide id="9" pos="1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B8A6"/>
    <a:srgbClr val="FF7C80"/>
    <a:srgbClr val="CE0044"/>
    <a:srgbClr val="FFFFCC"/>
    <a:srgbClr val="ACB9C2"/>
    <a:srgbClr val="BBC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88" y="76"/>
      </p:cViewPr>
      <p:guideLst>
        <p:guide orient="horz" pos="2160"/>
        <p:guide orient="horz" pos="384"/>
        <p:guide orient="horz" pos="3519"/>
        <p:guide pos="2880"/>
        <p:guide pos="1920"/>
        <p:guide pos="960"/>
        <p:guide pos="3840"/>
        <p:guide pos="4800"/>
        <p:guide pos="17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tt, D.R.S. (Deborah)" userId="c92f5f32-0e3c-4126-a89c-a34bb69ca471" providerId="ADAL" clId="{348A3312-8486-4ECA-8733-9A1C7232A69E}"/>
    <pc:docChg chg="undo redo custSel addSld delSld modSld sldOrd delMainMaster modMainMaster">
      <pc:chgData name="Barnett, D.R.S. (Deborah)" userId="c92f5f32-0e3c-4126-a89c-a34bb69ca471" providerId="ADAL" clId="{348A3312-8486-4ECA-8733-9A1C7232A69E}" dt="2024-09-10T15:49:44.680" v="124" actId="2696"/>
      <pc:docMkLst>
        <pc:docMk/>
      </pc:docMkLst>
      <pc:sldChg chg="modSp">
        <pc:chgData name="Barnett, D.R.S. (Deborah)" userId="c92f5f32-0e3c-4126-a89c-a34bb69ca471" providerId="ADAL" clId="{348A3312-8486-4ECA-8733-9A1C7232A69E}" dt="2024-09-10T14:53:08.963" v="67"/>
        <pc:sldMkLst>
          <pc:docMk/>
          <pc:sldMk cId="2383875590" sldId="365"/>
        </pc:sldMkLst>
        <pc:spChg chg="mod">
          <ac:chgData name="Barnett, D.R.S. (Deborah)" userId="c92f5f32-0e3c-4126-a89c-a34bb69ca471" providerId="ADAL" clId="{348A3312-8486-4ECA-8733-9A1C7232A69E}" dt="2024-09-10T14:53:08.963" v="67"/>
          <ac:spMkLst>
            <pc:docMk/>
            <pc:sldMk cId="2383875590" sldId="365"/>
            <ac:spMk id="3" creationId="{ECD8AF55-1FE5-0B40-A652-67CB9EB16828}"/>
          </ac:spMkLst>
        </pc:spChg>
        <pc:spChg chg="mod">
          <ac:chgData name="Barnett, D.R.S. (Deborah)" userId="c92f5f32-0e3c-4126-a89c-a34bb69ca471" providerId="ADAL" clId="{348A3312-8486-4ECA-8733-9A1C7232A69E}" dt="2024-09-10T14:53:08.963" v="67"/>
          <ac:spMkLst>
            <pc:docMk/>
            <pc:sldMk cId="2383875590" sldId="365"/>
            <ac:spMk id="4" creationId="{27895A05-9952-2D4E-855B-3284293765B7}"/>
          </ac:spMkLst>
        </pc:spChg>
        <pc:spChg chg="mod">
          <ac:chgData name="Barnett, D.R.S. (Deborah)" userId="c92f5f32-0e3c-4126-a89c-a34bb69ca471" providerId="ADAL" clId="{348A3312-8486-4ECA-8733-9A1C7232A69E}" dt="2024-09-10T14:53:08.963" v="67"/>
          <ac:spMkLst>
            <pc:docMk/>
            <pc:sldMk cId="2383875590" sldId="365"/>
            <ac:spMk id="5" creationId="{6275BDF7-F855-F0CE-0C33-2F64A1744F96}"/>
          </ac:spMkLst>
        </pc:spChg>
        <pc:spChg chg="mod">
          <ac:chgData name="Barnett, D.R.S. (Deborah)" userId="c92f5f32-0e3c-4126-a89c-a34bb69ca471" providerId="ADAL" clId="{348A3312-8486-4ECA-8733-9A1C7232A69E}" dt="2024-09-10T14:53:08.963" v="67"/>
          <ac:spMkLst>
            <pc:docMk/>
            <pc:sldMk cId="2383875590" sldId="365"/>
            <ac:spMk id="6" creationId="{0CF5150D-971B-E443-5CAF-2369D4874F5C}"/>
          </ac:spMkLst>
        </pc:spChg>
        <pc:spChg chg="mod">
          <ac:chgData name="Barnett, D.R.S. (Deborah)" userId="c92f5f32-0e3c-4126-a89c-a34bb69ca471" providerId="ADAL" clId="{348A3312-8486-4ECA-8733-9A1C7232A69E}" dt="2024-09-10T14:53:08.963" v="67"/>
          <ac:spMkLst>
            <pc:docMk/>
            <pc:sldMk cId="2383875590" sldId="365"/>
            <ac:spMk id="7" creationId="{00153D3F-68C6-0C1D-2B10-5D9EAD56FB7F}"/>
          </ac:spMkLst>
        </pc:spChg>
      </pc:sldChg>
      <pc:sldChg chg="modSp mod">
        <pc:chgData name="Barnett, D.R.S. (Deborah)" userId="c92f5f32-0e3c-4126-a89c-a34bb69ca471" providerId="ADAL" clId="{348A3312-8486-4ECA-8733-9A1C7232A69E}" dt="2024-09-10T14:54:35.226" v="71" actId="207"/>
        <pc:sldMkLst>
          <pc:docMk/>
          <pc:sldMk cId="3299354603" sldId="366"/>
        </pc:sldMkLst>
        <pc:spChg chg="mod">
          <ac:chgData name="Barnett, D.R.S. (Deborah)" userId="c92f5f32-0e3c-4126-a89c-a34bb69ca471" providerId="ADAL" clId="{348A3312-8486-4ECA-8733-9A1C7232A69E}" dt="2024-09-10T14:54:35.226" v="71" actId="207"/>
          <ac:spMkLst>
            <pc:docMk/>
            <pc:sldMk cId="3299354603" sldId="366"/>
            <ac:spMk id="41" creationId="{062495FE-762A-89CB-4223-7B81AA085887}"/>
          </ac:spMkLst>
        </pc:spChg>
      </pc:sldChg>
      <pc:sldChg chg="modSp mod">
        <pc:chgData name="Barnett, D.R.S. (Deborah)" userId="c92f5f32-0e3c-4126-a89c-a34bb69ca471" providerId="ADAL" clId="{348A3312-8486-4ECA-8733-9A1C7232A69E}" dt="2024-09-10T14:54:14.383" v="69" actId="207"/>
        <pc:sldMkLst>
          <pc:docMk/>
          <pc:sldMk cId="1582080178" sldId="368"/>
        </pc:sldMkLst>
        <pc:spChg chg="mod">
          <ac:chgData name="Barnett, D.R.S. (Deborah)" userId="c92f5f32-0e3c-4126-a89c-a34bb69ca471" providerId="ADAL" clId="{348A3312-8486-4ECA-8733-9A1C7232A69E}" dt="2024-09-10T14:54:14.383" v="69" actId="207"/>
          <ac:spMkLst>
            <pc:docMk/>
            <pc:sldMk cId="1582080178" sldId="368"/>
            <ac:spMk id="41" creationId="{062495FE-762A-89CB-4223-7B81AA085887}"/>
          </ac:spMkLst>
        </pc:spChg>
      </pc:sldChg>
      <pc:sldChg chg="modSp mod">
        <pc:chgData name="Barnett, D.R.S. (Deborah)" userId="c92f5f32-0e3c-4126-a89c-a34bb69ca471" providerId="ADAL" clId="{348A3312-8486-4ECA-8733-9A1C7232A69E}" dt="2024-09-10T14:54:26.850" v="70" actId="207"/>
        <pc:sldMkLst>
          <pc:docMk/>
          <pc:sldMk cId="260963034" sldId="369"/>
        </pc:sldMkLst>
        <pc:spChg chg="mod">
          <ac:chgData name="Barnett, D.R.S. (Deborah)" userId="c92f5f32-0e3c-4126-a89c-a34bb69ca471" providerId="ADAL" clId="{348A3312-8486-4ECA-8733-9A1C7232A69E}" dt="2024-09-10T14:54:26.850" v="70" actId="207"/>
          <ac:spMkLst>
            <pc:docMk/>
            <pc:sldMk cId="260963034" sldId="369"/>
            <ac:spMk id="41" creationId="{062495FE-762A-89CB-4223-7B81AA085887}"/>
          </ac:spMkLst>
        </pc:spChg>
      </pc:sldChg>
      <pc:sldChg chg="modSp mod">
        <pc:chgData name="Barnett, D.R.S. (Deborah)" userId="c92f5f32-0e3c-4126-a89c-a34bb69ca471" providerId="ADAL" clId="{348A3312-8486-4ECA-8733-9A1C7232A69E}" dt="2024-09-10T14:54:47.473" v="72" actId="207"/>
        <pc:sldMkLst>
          <pc:docMk/>
          <pc:sldMk cId="1079214759" sldId="371"/>
        </pc:sldMkLst>
        <pc:spChg chg="mod">
          <ac:chgData name="Barnett, D.R.S. (Deborah)" userId="c92f5f32-0e3c-4126-a89c-a34bb69ca471" providerId="ADAL" clId="{348A3312-8486-4ECA-8733-9A1C7232A69E}" dt="2024-09-10T14:54:47.473" v="72" actId="207"/>
          <ac:spMkLst>
            <pc:docMk/>
            <pc:sldMk cId="1079214759" sldId="371"/>
            <ac:spMk id="41" creationId="{062495FE-762A-89CB-4223-7B81AA085887}"/>
          </ac:spMkLst>
        </pc:spChg>
      </pc:sldChg>
      <pc:sldChg chg="modSp del">
        <pc:chgData name="Barnett, D.R.S. (Deborah)" userId="c92f5f32-0e3c-4126-a89c-a34bb69ca471" providerId="ADAL" clId="{348A3312-8486-4ECA-8733-9A1C7232A69E}" dt="2024-09-10T14:53:19.659" v="68" actId="47"/>
        <pc:sldMkLst>
          <pc:docMk/>
          <pc:sldMk cId="536276917" sldId="372"/>
        </pc:sldMkLst>
        <pc:spChg chg="mod">
          <ac:chgData name="Barnett, D.R.S. (Deborah)" userId="c92f5f32-0e3c-4126-a89c-a34bb69ca471" providerId="ADAL" clId="{348A3312-8486-4ECA-8733-9A1C7232A69E}" dt="2024-09-10T14:53:08.963" v="67"/>
          <ac:spMkLst>
            <pc:docMk/>
            <pc:sldMk cId="536276917" sldId="372"/>
            <ac:spMk id="2" creationId="{CF433347-0A06-B062-806E-B3598EC175C6}"/>
          </ac:spMkLst>
        </pc:spChg>
        <pc:spChg chg="mod">
          <ac:chgData name="Barnett, D.R.S. (Deborah)" userId="c92f5f32-0e3c-4126-a89c-a34bb69ca471" providerId="ADAL" clId="{348A3312-8486-4ECA-8733-9A1C7232A69E}" dt="2024-09-10T14:53:08.963" v="67"/>
          <ac:spMkLst>
            <pc:docMk/>
            <pc:sldMk cId="536276917" sldId="372"/>
            <ac:spMk id="3" creationId="{39C6B34F-AB18-B86A-4422-91D2D50A6DCE}"/>
          </ac:spMkLst>
        </pc:spChg>
        <pc:spChg chg="mod">
          <ac:chgData name="Barnett, D.R.S. (Deborah)" userId="c92f5f32-0e3c-4126-a89c-a34bb69ca471" providerId="ADAL" clId="{348A3312-8486-4ECA-8733-9A1C7232A69E}" dt="2024-09-10T14:53:08.963" v="67"/>
          <ac:spMkLst>
            <pc:docMk/>
            <pc:sldMk cId="536276917" sldId="372"/>
            <ac:spMk id="4" creationId="{637A4F79-AEF7-995D-6F3A-3AF866BF1C6F}"/>
          </ac:spMkLst>
        </pc:spChg>
        <pc:spChg chg="mod">
          <ac:chgData name="Barnett, D.R.S. (Deborah)" userId="c92f5f32-0e3c-4126-a89c-a34bb69ca471" providerId="ADAL" clId="{348A3312-8486-4ECA-8733-9A1C7232A69E}" dt="2024-09-10T14:53:08.963" v="67"/>
          <ac:spMkLst>
            <pc:docMk/>
            <pc:sldMk cId="536276917" sldId="372"/>
            <ac:spMk id="5" creationId="{CF579D60-4D90-F992-424E-72A8574A1D1A}"/>
          </ac:spMkLst>
        </pc:spChg>
        <pc:spChg chg="mod">
          <ac:chgData name="Barnett, D.R.S. (Deborah)" userId="c92f5f32-0e3c-4126-a89c-a34bb69ca471" providerId="ADAL" clId="{348A3312-8486-4ECA-8733-9A1C7232A69E}" dt="2024-09-10T14:53:08.963" v="67"/>
          <ac:spMkLst>
            <pc:docMk/>
            <pc:sldMk cId="536276917" sldId="372"/>
            <ac:spMk id="6" creationId="{17E8B48F-AEE8-814A-5E88-DBCBA1699616}"/>
          </ac:spMkLst>
        </pc:spChg>
      </pc:sldChg>
      <pc:sldChg chg="addSp delSp modSp new del mod ord modClrScheme chgLayout">
        <pc:chgData name="Barnett, D.R.S. (Deborah)" userId="c92f5f32-0e3c-4126-a89c-a34bb69ca471" providerId="ADAL" clId="{348A3312-8486-4ECA-8733-9A1C7232A69E}" dt="2024-09-10T15:49:44.680" v="124" actId="2696"/>
        <pc:sldMkLst>
          <pc:docMk/>
          <pc:sldMk cId="3958315367" sldId="372"/>
        </pc:sldMkLst>
        <pc:spChg chg="mod ord">
          <ac:chgData name="Barnett, D.R.S. (Deborah)" userId="c92f5f32-0e3c-4126-a89c-a34bb69ca471" providerId="ADAL" clId="{348A3312-8486-4ECA-8733-9A1C7232A69E}" dt="2024-09-10T14:56:04.297" v="100" actId="700"/>
          <ac:spMkLst>
            <pc:docMk/>
            <pc:sldMk cId="3958315367" sldId="372"/>
            <ac:spMk id="2" creationId="{4A1A5698-9E94-AF16-008F-F630FC35C847}"/>
          </ac:spMkLst>
        </pc:spChg>
        <pc:spChg chg="del">
          <ac:chgData name="Barnett, D.R.S. (Deborah)" userId="c92f5f32-0e3c-4126-a89c-a34bb69ca471" providerId="ADAL" clId="{348A3312-8486-4ECA-8733-9A1C7232A69E}" dt="2024-09-10T14:56:04.297" v="100" actId="700"/>
          <ac:spMkLst>
            <pc:docMk/>
            <pc:sldMk cId="3958315367" sldId="372"/>
            <ac:spMk id="3" creationId="{6344BF07-0A1A-37CD-285E-2EEC21A9A2D4}"/>
          </ac:spMkLst>
        </pc:spChg>
        <pc:spChg chg="del mod ord">
          <ac:chgData name="Barnett, D.R.S. (Deborah)" userId="c92f5f32-0e3c-4126-a89c-a34bb69ca471" providerId="ADAL" clId="{348A3312-8486-4ECA-8733-9A1C7232A69E}" dt="2024-09-10T14:56:04.297" v="100" actId="700"/>
          <ac:spMkLst>
            <pc:docMk/>
            <pc:sldMk cId="3958315367" sldId="372"/>
            <ac:spMk id="4" creationId="{CFE189B0-416B-7888-D170-C945D72E0477}"/>
          </ac:spMkLst>
        </pc:spChg>
        <pc:spChg chg="del">
          <ac:chgData name="Barnett, D.R.S. (Deborah)" userId="c92f5f32-0e3c-4126-a89c-a34bb69ca471" providerId="ADAL" clId="{348A3312-8486-4ECA-8733-9A1C7232A69E}" dt="2024-09-10T14:56:04.297" v="100" actId="700"/>
          <ac:spMkLst>
            <pc:docMk/>
            <pc:sldMk cId="3958315367" sldId="372"/>
            <ac:spMk id="5" creationId="{698FE6DC-CBCA-EB63-55D5-18B4D241C0E2}"/>
          </ac:spMkLst>
        </pc:spChg>
        <pc:spChg chg="del">
          <ac:chgData name="Barnett, D.R.S. (Deborah)" userId="c92f5f32-0e3c-4126-a89c-a34bb69ca471" providerId="ADAL" clId="{348A3312-8486-4ECA-8733-9A1C7232A69E}" dt="2024-09-10T14:56:04.297" v="100" actId="700"/>
          <ac:spMkLst>
            <pc:docMk/>
            <pc:sldMk cId="3958315367" sldId="372"/>
            <ac:spMk id="6" creationId="{4A667016-E03D-475C-223D-63588BB2EE87}"/>
          </ac:spMkLst>
        </pc:spChg>
        <pc:spChg chg="add mod ord">
          <ac:chgData name="Barnett, D.R.S. (Deborah)" userId="c92f5f32-0e3c-4126-a89c-a34bb69ca471" providerId="ADAL" clId="{348A3312-8486-4ECA-8733-9A1C7232A69E}" dt="2024-09-10T14:57:25.496" v="123" actId="404"/>
          <ac:spMkLst>
            <pc:docMk/>
            <pc:sldMk cId="3958315367" sldId="372"/>
            <ac:spMk id="7" creationId="{0888F469-CC32-02F1-EAA2-5AEE2546C3E2}"/>
          </ac:spMkLst>
        </pc:spChg>
      </pc:sldChg>
      <pc:sldMasterChg chg="delSp del delSldLayout">
        <pc:chgData name="Barnett, D.R.S. (Deborah)" userId="c92f5f32-0e3c-4126-a89c-a34bb69ca471" providerId="ADAL" clId="{348A3312-8486-4ECA-8733-9A1C7232A69E}" dt="2024-09-10T14:47:39.012" v="14" actId="2696"/>
        <pc:sldMasterMkLst>
          <pc:docMk/>
          <pc:sldMasterMk cId="0" sldId="2147483649"/>
        </pc:sldMasterMkLst>
        <pc:picChg chg="del">
          <ac:chgData name="Barnett, D.R.S. (Deborah)" userId="c92f5f32-0e3c-4126-a89c-a34bb69ca471" providerId="ADAL" clId="{348A3312-8486-4ECA-8733-9A1C7232A69E}" dt="2024-09-10T14:47:25.416" v="2" actId="478"/>
          <ac:picMkLst>
            <pc:docMk/>
            <pc:sldMasterMk cId="0" sldId="2147483649"/>
            <ac:picMk id="1029" creationId="{6DC3C212-2507-463A-ABF3-532F0079213B}"/>
          </ac:picMkLst>
        </pc:picChg>
        <pc:picChg chg="del">
          <ac:chgData name="Barnett, D.R.S. (Deborah)" userId="c92f5f32-0e3c-4126-a89c-a34bb69ca471" providerId="ADAL" clId="{348A3312-8486-4ECA-8733-9A1C7232A69E}" dt="2024-09-10T14:47:22.869" v="1" actId="478"/>
          <ac:picMkLst>
            <pc:docMk/>
            <pc:sldMasterMk cId="0" sldId="2147483649"/>
            <ac:picMk id="1030" creationId="{A9CE6064-1346-4935-9E1C-2780FD751BE0}"/>
          </ac:picMkLst>
        </pc:picChg>
        <pc:sldLayoutChg chg="del">
          <pc:chgData name="Barnett, D.R.S. (Deborah)" userId="c92f5f32-0e3c-4126-a89c-a34bb69ca471" providerId="ADAL" clId="{348A3312-8486-4ECA-8733-9A1C7232A69E}" dt="2024-09-10T14:47:38.640" v="3" actId="2696"/>
          <pc:sldLayoutMkLst>
            <pc:docMk/>
            <pc:sldMasterMk cId="0" sldId="2147483649"/>
            <pc:sldLayoutMk cId="2943340716" sldId="2147483658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38.690" v="4" actId="2696"/>
          <pc:sldLayoutMkLst>
            <pc:docMk/>
            <pc:sldMasterMk cId="0" sldId="2147483649"/>
            <pc:sldLayoutMk cId="2005161123" sldId="2147483659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38.740" v="5" actId="2696"/>
          <pc:sldLayoutMkLst>
            <pc:docMk/>
            <pc:sldMasterMk cId="0" sldId="2147483649"/>
            <pc:sldLayoutMk cId="1355312072" sldId="2147483660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38.780" v="6" actId="2696"/>
          <pc:sldLayoutMkLst>
            <pc:docMk/>
            <pc:sldMasterMk cId="0" sldId="2147483649"/>
            <pc:sldLayoutMk cId="226975259" sldId="2147483661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38.826" v="7" actId="2696"/>
          <pc:sldLayoutMkLst>
            <pc:docMk/>
            <pc:sldMasterMk cId="0" sldId="2147483649"/>
            <pc:sldLayoutMk cId="2968620187" sldId="2147483662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38.845" v="8" actId="2696"/>
          <pc:sldLayoutMkLst>
            <pc:docMk/>
            <pc:sldMasterMk cId="0" sldId="2147483649"/>
            <pc:sldLayoutMk cId="1990735572" sldId="2147483663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38.870" v="9" actId="2696"/>
          <pc:sldLayoutMkLst>
            <pc:docMk/>
            <pc:sldMasterMk cId="0" sldId="2147483649"/>
            <pc:sldLayoutMk cId="409722915" sldId="2147483664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38.895" v="10" actId="2696"/>
          <pc:sldLayoutMkLst>
            <pc:docMk/>
            <pc:sldMasterMk cId="0" sldId="2147483649"/>
            <pc:sldLayoutMk cId="2263499922" sldId="2147483665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38.926" v="11" actId="2696"/>
          <pc:sldLayoutMkLst>
            <pc:docMk/>
            <pc:sldMasterMk cId="0" sldId="2147483649"/>
            <pc:sldLayoutMk cId="3773729418" sldId="2147483666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38.950" v="12" actId="2696"/>
          <pc:sldLayoutMkLst>
            <pc:docMk/>
            <pc:sldMasterMk cId="0" sldId="2147483649"/>
            <pc:sldLayoutMk cId="3896789275" sldId="2147483667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38.975" v="13" actId="2696"/>
          <pc:sldLayoutMkLst>
            <pc:docMk/>
            <pc:sldMasterMk cId="0" sldId="2147483649"/>
            <pc:sldLayoutMk cId="3143492964" sldId="2147483668"/>
          </pc:sldLayoutMkLst>
        </pc:sldLayoutChg>
      </pc:sldMasterChg>
      <pc:sldMasterChg chg="del delSldLayout">
        <pc:chgData name="Barnett, D.R.S. (Deborah)" userId="c92f5f32-0e3c-4126-a89c-a34bb69ca471" providerId="ADAL" clId="{348A3312-8486-4ECA-8733-9A1C7232A69E}" dt="2024-09-10T14:47:44.780" v="26" actId="2696"/>
        <pc:sldMasterMkLst>
          <pc:docMk/>
          <pc:sldMasterMk cId="0" sldId="2147483654"/>
        </pc:sldMasterMkLst>
        <pc:sldLayoutChg chg="del">
          <pc:chgData name="Barnett, D.R.S. (Deborah)" userId="c92f5f32-0e3c-4126-a89c-a34bb69ca471" providerId="ADAL" clId="{348A3312-8486-4ECA-8733-9A1C7232A69E}" dt="2024-09-10T14:47:44.512" v="15" actId="2696"/>
          <pc:sldLayoutMkLst>
            <pc:docMk/>
            <pc:sldMasterMk cId="0" sldId="2147483654"/>
            <pc:sldLayoutMk cId="2547222107" sldId="2147483669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4.544" v="16" actId="2696"/>
          <pc:sldLayoutMkLst>
            <pc:docMk/>
            <pc:sldMasterMk cId="0" sldId="2147483654"/>
            <pc:sldLayoutMk cId="491296101" sldId="2147483670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4.575" v="17" actId="2696"/>
          <pc:sldLayoutMkLst>
            <pc:docMk/>
            <pc:sldMasterMk cId="0" sldId="2147483654"/>
            <pc:sldLayoutMk cId="3891937951" sldId="2147483671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4.591" v="18" actId="2696"/>
          <pc:sldLayoutMkLst>
            <pc:docMk/>
            <pc:sldMasterMk cId="0" sldId="2147483654"/>
            <pc:sldLayoutMk cId="1711875283" sldId="2147483672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4.622" v="19" actId="2696"/>
          <pc:sldLayoutMkLst>
            <pc:docMk/>
            <pc:sldMasterMk cId="0" sldId="2147483654"/>
            <pc:sldLayoutMk cId="516892906" sldId="2147483673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4.639" v="20" actId="2696"/>
          <pc:sldLayoutMkLst>
            <pc:docMk/>
            <pc:sldMasterMk cId="0" sldId="2147483654"/>
            <pc:sldLayoutMk cId="2719696885" sldId="2147483674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4.670" v="21" actId="2696"/>
          <pc:sldLayoutMkLst>
            <pc:docMk/>
            <pc:sldMasterMk cId="0" sldId="2147483654"/>
            <pc:sldLayoutMk cId="2060642599" sldId="2147483675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4.686" v="22" actId="2696"/>
          <pc:sldLayoutMkLst>
            <pc:docMk/>
            <pc:sldMasterMk cId="0" sldId="2147483654"/>
            <pc:sldLayoutMk cId="3318328341" sldId="2147483676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4.701" v="23" actId="2696"/>
          <pc:sldLayoutMkLst>
            <pc:docMk/>
            <pc:sldMasterMk cId="0" sldId="2147483654"/>
            <pc:sldLayoutMk cId="2223455685" sldId="2147483677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4.739" v="24" actId="2696"/>
          <pc:sldLayoutMkLst>
            <pc:docMk/>
            <pc:sldMasterMk cId="0" sldId="2147483654"/>
            <pc:sldLayoutMk cId="1289339265" sldId="2147483678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4.756" v="25" actId="2696"/>
          <pc:sldLayoutMkLst>
            <pc:docMk/>
            <pc:sldMasterMk cId="0" sldId="2147483654"/>
            <pc:sldLayoutMk cId="3111497163" sldId="2147483679"/>
          </pc:sldLayoutMkLst>
        </pc:sldLayoutChg>
      </pc:sldMasterChg>
      <pc:sldMasterChg chg="del delSldLayout">
        <pc:chgData name="Barnett, D.R.S. (Deborah)" userId="c92f5f32-0e3c-4126-a89c-a34bb69ca471" providerId="ADAL" clId="{348A3312-8486-4ECA-8733-9A1C7232A69E}" dt="2024-09-10T14:47:49.945" v="38" actId="2696"/>
        <pc:sldMasterMkLst>
          <pc:docMk/>
          <pc:sldMasterMk cId="0" sldId="2147483655"/>
        </pc:sldMasterMkLst>
        <pc:sldLayoutChg chg="del">
          <pc:chgData name="Barnett, D.R.S. (Deborah)" userId="c92f5f32-0e3c-4126-a89c-a34bb69ca471" providerId="ADAL" clId="{348A3312-8486-4ECA-8733-9A1C7232A69E}" dt="2024-09-10T14:47:49.678" v="27" actId="2696"/>
          <pc:sldLayoutMkLst>
            <pc:docMk/>
            <pc:sldMasterMk cId="0" sldId="2147483655"/>
            <pc:sldLayoutMk cId="1804477201" sldId="2147483680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9.694" v="28" actId="2696"/>
          <pc:sldLayoutMkLst>
            <pc:docMk/>
            <pc:sldMasterMk cId="0" sldId="2147483655"/>
            <pc:sldLayoutMk cId="3517764960" sldId="2147483681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9.725" v="29" actId="2696"/>
          <pc:sldLayoutMkLst>
            <pc:docMk/>
            <pc:sldMasterMk cId="0" sldId="2147483655"/>
            <pc:sldLayoutMk cId="974122990" sldId="2147483682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9.757" v="30" actId="2696"/>
          <pc:sldLayoutMkLst>
            <pc:docMk/>
            <pc:sldMasterMk cId="0" sldId="2147483655"/>
            <pc:sldLayoutMk cId="4164446885" sldId="2147483683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9.772" v="31" actId="2696"/>
          <pc:sldLayoutMkLst>
            <pc:docMk/>
            <pc:sldMasterMk cId="0" sldId="2147483655"/>
            <pc:sldLayoutMk cId="1484481421" sldId="2147483684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9.788" v="32" actId="2696"/>
          <pc:sldLayoutMkLst>
            <pc:docMk/>
            <pc:sldMasterMk cId="0" sldId="2147483655"/>
            <pc:sldLayoutMk cId="2402925098" sldId="2147483685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9.819" v="33" actId="2696"/>
          <pc:sldLayoutMkLst>
            <pc:docMk/>
            <pc:sldMasterMk cId="0" sldId="2147483655"/>
            <pc:sldLayoutMk cId="3536823024" sldId="2147483686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9.843" v="34" actId="2696"/>
          <pc:sldLayoutMkLst>
            <pc:docMk/>
            <pc:sldMasterMk cId="0" sldId="2147483655"/>
            <pc:sldLayoutMk cId="3053021657" sldId="2147483687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9.867" v="35" actId="2696"/>
          <pc:sldLayoutMkLst>
            <pc:docMk/>
            <pc:sldMasterMk cId="0" sldId="2147483655"/>
            <pc:sldLayoutMk cId="2334551916" sldId="2147483688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9.898" v="36" actId="2696"/>
          <pc:sldLayoutMkLst>
            <pc:docMk/>
            <pc:sldMasterMk cId="0" sldId="2147483655"/>
            <pc:sldLayoutMk cId="2143352968" sldId="2147483689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49.914" v="37" actId="2696"/>
          <pc:sldLayoutMkLst>
            <pc:docMk/>
            <pc:sldMasterMk cId="0" sldId="2147483655"/>
            <pc:sldLayoutMk cId="38242942" sldId="2147483690"/>
          </pc:sldLayoutMkLst>
        </pc:sldLayoutChg>
      </pc:sldMasterChg>
      <pc:sldMasterChg chg="del delSldLayout">
        <pc:chgData name="Barnett, D.R.S. (Deborah)" userId="c92f5f32-0e3c-4126-a89c-a34bb69ca471" providerId="ADAL" clId="{348A3312-8486-4ECA-8733-9A1C7232A69E}" dt="2024-09-10T14:47:56.076" v="50" actId="2696"/>
        <pc:sldMasterMkLst>
          <pc:docMk/>
          <pc:sldMasterMk cId="0" sldId="2147483656"/>
        </pc:sldMasterMkLst>
        <pc:sldLayoutChg chg="del">
          <pc:chgData name="Barnett, D.R.S. (Deborah)" userId="c92f5f32-0e3c-4126-a89c-a34bb69ca471" providerId="ADAL" clId="{348A3312-8486-4ECA-8733-9A1C7232A69E}" dt="2024-09-10T14:47:55.856" v="39" actId="2696"/>
          <pc:sldLayoutMkLst>
            <pc:docMk/>
            <pc:sldMasterMk cId="0" sldId="2147483656"/>
            <pc:sldLayoutMk cId="3260324701" sldId="2147483691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55.871" v="40" actId="2696"/>
          <pc:sldLayoutMkLst>
            <pc:docMk/>
            <pc:sldMasterMk cId="0" sldId="2147483656"/>
            <pc:sldLayoutMk cId="4211043498" sldId="2147483692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55.887" v="41" actId="2696"/>
          <pc:sldLayoutMkLst>
            <pc:docMk/>
            <pc:sldMasterMk cId="0" sldId="2147483656"/>
            <pc:sldLayoutMk cId="2756860593" sldId="2147483693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55.902" v="42" actId="2696"/>
          <pc:sldLayoutMkLst>
            <pc:docMk/>
            <pc:sldMasterMk cId="0" sldId="2147483656"/>
            <pc:sldLayoutMk cId="1548906329" sldId="2147483694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55.934" v="43" actId="2696"/>
          <pc:sldLayoutMkLst>
            <pc:docMk/>
            <pc:sldMasterMk cId="0" sldId="2147483656"/>
            <pc:sldLayoutMk cId="3862033134" sldId="2147483695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55.950" v="44" actId="2696"/>
          <pc:sldLayoutMkLst>
            <pc:docMk/>
            <pc:sldMasterMk cId="0" sldId="2147483656"/>
            <pc:sldLayoutMk cId="1255340856" sldId="2147483696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55.965" v="45" actId="2696"/>
          <pc:sldLayoutMkLst>
            <pc:docMk/>
            <pc:sldMasterMk cId="0" sldId="2147483656"/>
            <pc:sldLayoutMk cId="2725122000" sldId="2147483697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55.981" v="46" actId="2696"/>
          <pc:sldLayoutMkLst>
            <pc:docMk/>
            <pc:sldMasterMk cId="0" sldId="2147483656"/>
            <pc:sldLayoutMk cId="568651085" sldId="2147483698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55.997" v="47" actId="2696"/>
          <pc:sldLayoutMkLst>
            <pc:docMk/>
            <pc:sldMasterMk cId="0" sldId="2147483656"/>
            <pc:sldLayoutMk cId="859532701" sldId="2147483699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56.025" v="48" actId="2696"/>
          <pc:sldLayoutMkLst>
            <pc:docMk/>
            <pc:sldMasterMk cId="0" sldId="2147483656"/>
            <pc:sldLayoutMk cId="3581418272" sldId="2147483700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7:56.044" v="49" actId="2696"/>
          <pc:sldLayoutMkLst>
            <pc:docMk/>
            <pc:sldMasterMk cId="0" sldId="2147483656"/>
            <pc:sldLayoutMk cId="3901286647" sldId="2147483701"/>
          </pc:sldLayoutMkLst>
        </pc:sldLayoutChg>
      </pc:sldMasterChg>
      <pc:sldMasterChg chg="del delSldLayout">
        <pc:chgData name="Barnett, D.R.S. (Deborah)" userId="c92f5f32-0e3c-4126-a89c-a34bb69ca471" providerId="ADAL" clId="{348A3312-8486-4ECA-8733-9A1C7232A69E}" dt="2024-09-10T14:48:02.590" v="62" actId="2696"/>
        <pc:sldMasterMkLst>
          <pc:docMk/>
          <pc:sldMasterMk cId="0" sldId="2147483657"/>
        </pc:sldMasterMkLst>
        <pc:sldLayoutChg chg="del">
          <pc:chgData name="Barnett, D.R.S. (Deborah)" userId="c92f5f32-0e3c-4126-a89c-a34bb69ca471" providerId="ADAL" clId="{348A3312-8486-4ECA-8733-9A1C7232A69E}" dt="2024-09-10T14:48:02.384" v="51" actId="2696"/>
          <pc:sldLayoutMkLst>
            <pc:docMk/>
            <pc:sldMasterMk cId="0" sldId="2147483657"/>
            <pc:sldLayoutMk cId="2316603241" sldId="2147483702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8:02.405" v="52" actId="2696"/>
          <pc:sldLayoutMkLst>
            <pc:docMk/>
            <pc:sldMasterMk cId="0" sldId="2147483657"/>
            <pc:sldLayoutMk cId="137472308" sldId="2147483703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8:02.415" v="53" actId="2696"/>
          <pc:sldLayoutMkLst>
            <pc:docMk/>
            <pc:sldMasterMk cId="0" sldId="2147483657"/>
            <pc:sldLayoutMk cId="2109242236" sldId="2147483704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8:02.447" v="54" actId="2696"/>
          <pc:sldLayoutMkLst>
            <pc:docMk/>
            <pc:sldMasterMk cId="0" sldId="2147483657"/>
            <pc:sldLayoutMk cId="651776862" sldId="2147483705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8:02.464" v="55" actId="2696"/>
          <pc:sldLayoutMkLst>
            <pc:docMk/>
            <pc:sldMasterMk cId="0" sldId="2147483657"/>
            <pc:sldLayoutMk cId="2607961350" sldId="2147483706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8:02.484" v="56" actId="2696"/>
          <pc:sldLayoutMkLst>
            <pc:docMk/>
            <pc:sldMasterMk cId="0" sldId="2147483657"/>
            <pc:sldLayoutMk cId="2443382474" sldId="2147483707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8:02.494" v="57" actId="2696"/>
          <pc:sldLayoutMkLst>
            <pc:docMk/>
            <pc:sldMasterMk cId="0" sldId="2147483657"/>
            <pc:sldLayoutMk cId="2693001556" sldId="2147483708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8:02.522" v="58" actId="2696"/>
          <pc:sldLayoutMkLst>
            <pc:docMk/>
            <pc:sldMasterMk cId="0" sldId="2147483657"/>
            <pc:sldLayoutMk cId="936675024" sldId="2147483709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8:02.532" v="59" actId="2696"/>
          <pc:sldLayoutMkLst>
            <pc:docMk/>
            <pc:sldMasterMk cId="0" sldId="2147483657"/>
            <pc:sldLayoutMk cId="3179303502" sldId="2147483710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8:02.552" v="60" actId="2696"/>
          <pc:sldLayoutMkLst>
            <pc:docMk/>
            <pc:sldMasterMk cId="0" sldId="2147483657"/>
            <pc:sldLayoutMk cId="1963949375" sldId="2147483711"/>
          </pc:sldLayoutMkLst>
        </pc:sldLayoutChg>
        <pc:sldLayoutChg chg="del">
          <pc:chgData name="Barnett, D.R.S. (Deborah)" userId="c92f5f32-0e3c-4126-a89c-a34bb69ca471" providerId="ADAL" clId="{348A3312-8486-4ECA-8733-9A1C7232A69E}" dt="2024-09-10T14:48:02.569" v="61" actId="2696"/>
          <pc:sldLayoutMkLst>
            <pc:docMk/>
            <pc:sldMasterMk cId="0" sldId="2147483657"/>
            <pc:sldLayoutMk cId="1786303033" sldId="2147483712"/>
          </pc:sldLayoutMkLst>
        </pc:sldLayoutChg>
      </pc:sldMasterChg>
      <pc:sldMasterChg chg="addSp delSp">
        <pc:chgData name="Barnett, D.R.S. (Deborah)" userId="c92f5f32-0e3c-4126-a89c-a34bb69ca471" providerId="ADAL" clId="{348A3312-8486-4ECA-8733-9A1C7232A69E}" dt="2024-09-10T14:48:28.963" v="64" actId="478"/>
        <pc:sldMasterMkLst>
          <pc:docMk/>
          <pc:sldMasterMk cId="1094223516" sldId="2147483713"/>
        </pc:sldMasterMkLst>
        <pc:picChg chg="add del">
          <ac:chgData name="Barnett, D.R.S. (Deborah)" userId="c92f5f32-0e3c-4126-a89c-a34bb69ca471" providerId="ADAL" clId="{348A3312-8486-4ECA-8733-9A1C7232A69E}" dt="2024-09-10T14:48:28.963" v="64" actId="478"/>
          <ac:picMkLst>
            <pc:docMk/>
            <pc:sldMasterMk cId="1094223516" sldId="2147483713"/>
            <ac:picMk id="5" creationId="{390DE97D-F042-E458-DE85-0A2DBFD34A60}"/>
          </ac:picMkLst>
        </pc:picChg>
        <pc:picChg chg="add del">
          <ac:chgData name="Barnett, D.R.S. (Deborah)" userId="c92f5f32-0e3c-4126-a89c-a34bb69ca471" providerId="ADAL" clId="{348A3312-8486-4ECA-8733-9A1C7232A69E}" dt="2024-09-10T14:48:18.078" v="63" actId="478"/>
          <ac:picMkLst>
            <pc:docMk/>
            <pc:sldMasterMk cId="1094223516" sldId="2147483713"/>
            <ac:picMk id="6" creationId="{B90283A2-5F52-3E0A-46B5-476ABAB418D7}"/>
          </ac:picMkLst>
        </pc:picChg>
        <pc:picChg chg="add">
          <ac:chgData name="Barnett, D.R.S. (Deborah)" userId="c92f5f32-0e3c-4126-a89c-a34bb69ca471" providerId="ADAL" clId="{348A3312-8486-4ECA-8733-9A1C7232A69E}" dt="2024-09-10T14:46:57.897" v="0"/>
          <ac:picMkLst>
            <pc:docMk/>
            <pc:sldMasterMk cId="1094223516" sldId="2147483713"/>
            <ac:picMk id="7" creationId="{F083B596-0982-55D4-7225-F04A63A2FFDC}"/>
          </ac:picMkLst>
        </pc:picChg>
      </pc:sldMasterChg>
      <pc:sldMasterChg chg="addSp">
        <pc:chgData name="Barnett, D.R.S. (Deborah)" userId="c92f5f32-0e3c-4126-a89c-a34bb69ca471" providerId="ADAL" clId="{348A3312-8486-4ECA-8733-9A1C7232A69E}" dt="2024-09-10T14:52:28.984" v="65"/>
        <pc:sldMasterMkLst>
          <pc:docMk/>
          <pc:sldMasterMk cId="3902946323" sldId="2147483739"/>
        </pc:sldMasterMkLst>
        <pc:picChg chg="add">
          <ac:chgData name="Barnett, D.R.S. (Deborah)" userId="c92f5f32-0e3c-4126-a89c-a34bb69ca471" providerId="ADAL" clId="{348A3312-8486-4ECA-8733-9A1C7232A69E}" dt="2024-09-10T14:52:28.984" v="65"/>
          <ac:picMkLst>
            <pc:docMk/>
            <pc:sldMasterMk cId="3902946323" sldId="2147483739"/>
            <ac:picMk id="5" creationId="{2587686B-6049-911A-D68E-14EB55483C44}"/>
          </ac:picMkLst>
        </pc:picChg>
      </pc:sldMasterChg>
      <pc:sldMasterChg chg="addSp">
        <pc:chgData name="Barnett, D.R.S. (Deborah)" userId="c92f5f32-0e3c-4126-a89c-a34bb69ca471" providerId="ADAL" clId="{348A3312-8486-4ECA-8733-9A1C7232A69E}" dt="2024-09-10T14:53:00.170" v="66"/>
        <pc:sldMasterMkLst>
          <pc:docMk/>
          <pc:sldMasterMk cId="3128258464" sldId="2147483765"/>
        </pc:sldMasterMkLst>
        <pc:picChg chg="add">
          <ac:chgData name="Barnett, D.R.S. (Deborah)" userId="c92f5f32-0e3c-4126-a89c-a34bb69ca471" providerId="ADAL" clId="{348A3312-8486-4ECA-8733-9A1C7232A69E}" dt="2024-09-10T14:53:00.170" v="66"/>
          <ac:picMkLst>
            <pc:docMk/>
            <pc:sldMasterMk cId="3128258464" sldId="2147483765"/>
            <ac:picMk id="8" creationId="{35BAB815-6F04-F7CA-EA87-0208F94B495C}"/>
          </ac:picMkLst>
        </pc:picChg>
      </pc:sldMasterChg>
    </pc:docChg>
  </pc:docChgLst>
  <pc:docChgLst>
    <pc:chgData name="Barnett, D.R.S. (Deborah)" userId="c92f5f32-0e3c-4126-a89c-a34bb69ca471" providerId="ADAL" clId="{CF4ECF05-E1A0-4D60-97BF-9CB4D812AD78}"/>
    <pc:docChg chg="modSld">
      <pc:chgData name="Barnett, D.R.S. (Deborah)" userId="c92f5f32-0e3c-4126-a89c-a34bb69ca471" providerId="ADAL" clId="{CF4ECF05-E1A0-4D60-97BF-9CB4D812AD78}" dt="2025-03-11T13:40:24.020" v="3" actId="20577"/>
      <pc:docMkLst>
        <pc:docMk/>
      </pc:docMkLst>
      <pc:sldChg chg="modSp mod">
        <pc:chgData name="Barnett, D.R.S. (Deborah)" userId="c92f5f32-0e3c-4126-a89c-a34bb69ca471" providerId="ADAL" clId="{CF4ECF05-E1A0-4D60-97BF-9CB4D812AD78}" dt="2025-03-11T13:40:24.020" v="3" actId="20577"/>
        <pc:sldMkLst>
          <pc:docMk/>
          <pc:sldMk cId="1079214759" sldId="371"/>
        </pc:sldMkLst>
        <pc:spChg chg="mod">
          <ac:chgData name="Barnett, D.R.S. (Deborah)" userId="c92f5f32-0e3c-4126-a89c-a34bb69ca471" providerId="ADAL" clId="{CF4ECF05-E1A0-4D60-97BF-9CB4D812AD78}" dt="2025-03-11T13:40:24.020" v="3" actId="20577"/>
          <ac:spMkLst>
            <pc:docMk/>
            <pc:sldMk cId="1079214759" sldId="371"/>
            <ac:spMk id="2" creationId="{D6B71A55-D1C6-C0FB-0570-F3820F103EFA}"/>
          </ac:spMkLst>
        </pc:spChg>
      </pc:sldChg>
    </pc:docChg>
  </pc:docChgLst>
  <pc:docChgLst>
    <pc:chgData name="Barnett, D.R.S. (Deborah)" userId="c92f5f32-0e3c-4126-a89c-a34bb69ca471" providerId="ADAL" clId="{915F81E1-B9B9-49AF-B64B-9EA74CF2B21A}"/>
    <pc:docChg chg="undo redo custSel addSld delSld modSld sldOrd">
      <pc:chgData name="Barnett, D.R.S. (Deborah)" userId="c92f5f32-0e3c-4126-a89c-a34bb69ca471" providerId="ADAL" clId="{915F81E1-B9B9-49AF-B64B-9EA74CF2B21A}" dt="2024-02-05T16:42:29.478" v="597" actId="5793"/>
      <pc:docMkLst>
        <pc:docMk/>
      </pc:docMkLst>
      <pc:sldChg chg="modSp mod">
        <pc:chgData name="Barnett, D.R.S. (Deborah)" userId="c92f5f32-0e3c-4126-a89c-a34bb69ca471" providerId="ADAL" clId="{915F81E1-B9B9-49AF-B64B-9EA74CF2B21A}" dt="2024-02-05T16:42:29.478" v="597" actId="5793"/>
        <pc:sldMkLst>
          <pc:docMk/>
          <pc:sldMk cId="962735659" sldId="359"/>
        </pc:sldMkLst>
        <pc:spChg chg="mod">
          <ac:chgData name="Barnett, D.R.S. (Deborah)" userId="c92f5f32-0e3c-4126-a89c-a34bb69ca471" providerId="ADAL" clId="{915F81E1-B9B9-49AF-B64B-9EA74CF2B21A}" dt="2024-02-05T16:42:29.478" v="597" actId="5793"/>
          <ac:spMkLst>
            <pc:docMk/>
            <pc:sldMk cId="962735659" sldId="359"/>
            <ac:spMk id="6" creationId="{E09F7920-AC16-4B7A-77A8-F0B4E5449221}"/>
          </ac:spMkLst>
        </pc:spChg>
      </pc:sldChg>
      <pc:sldChg chg="addSp delSp modSp new mod modClrScheme chgLayout">
        <pc:chgData name="Barnett, D.R.S. (Deborah)" userId="c92f5f32-0e3c-4126-a89c-a34bb69ca471" providerId="ADAL" clId="{915F81E1-B9B9-49AF-B64B-9EA74CF2B21A}" dt="2024-02-05T16:40:40.820" v="514" actId="20577"/>
        <pc:sldMkLst>
          <pc:docMk/>
          <pc:sldMk cId="4255570788" sldId="362"/>
        </pc:sldMkLst>
        <pc:spChg chg="del mod ord">
          <ac:chgData name="Barnett, D.R.S. (Deborah)" userId="c92f5f32-0e3c-4126-a89c-a34bb69ca471" providerId="ADAL" clId="{915F81E1-B9B9-49AF-B64B-9EA74CF2B21A}" dt="2024-01-30T13:50:24.683" v="1" actId="700"/>
          <ac:spMkLst>
            <pc:docMk/>
            <pc:sldMk cId="4255570788" sldId="362"/>
            <ac:spMk id="2" creationId="{A950C0E2-0080-B76C-ED0C-E8DCE2F198FC}"/>
          </ac:spMkLst>
        </pc:spChg>
        <pc:spChg chg="del mod ord">
          <ac:chgData name="Barnett, D.R.S. (Deborah)" userId="c92f5f32-0e3c-4126-a89c-a34bb69ca471" providerId="ADAL" clId="{915F81E1-B9B9-49AF-B64B-9EA74CF2B21A}" dt="2024-01-30T13:50:24.683" v="1" actId="700"/>
          <ac:spMkLst>
            <pc:docMk/>
            <pc:sldMk cId="4255570788" sldId="362"/>
            <ac:spMk id="3" creationId="{4CF079E5-9C03-0D4B-DBD8-133356B3931F}"/>
          </ac:spMkLst>
        </pc:spChg>
        <pc:spChg chg="del">
          <ac:chgData name="Barnett, D.R.S. (Deborah)" userId="c92f5f32-0e3c-4126-a89c-a34bb69ca471" providerId="ADAL" clId="{915F81E1-B9B9-49AF-B64B-9EA74CF2B21A}" dt="2024-01-30T13:50:24.683" v="1" actId="700"/>
          <ac:spMkLst>
            <pc:docMk/>
            <pc:sldMk cId="4255570788" sldId="362"/>
            <ac:spMk id="4" creationId="{1F5FF9AB-F770-59BB-6982-11F164B3DF05}"/>
          </ac:spMkLst>
        </pc:spChg>
        <pc:spChg chg="add mod ord">
          <ac:chgData name="Barnett, D.R.S. (Deborah)" userId="c92f5f32-0e3c-4126-a89c-a34bb69ca471" providerId="ADAL" clId="{915F81E1-B9B9-49AF-B64B-9EA74CF2B21A}" dt="2024-02-05T16:40:40.820" v="514" actId="20577"/>
          <ac:spMkLst>
            <pc:docMk/>
            <pc:sldMk cId="4255570788" sldId="362"/>
            <ac:spMk id="5" creationId="{F52D9808-B42F-C38C-122E-1BC3BA9E6208}"/>
          </ac:spMkLst>
        </pc:spChg>
        <pc:spChg chg="add mod ord">
          <ac:chgData name="Barnett, D.R.S. (Deborah)" userId="c92f5f32-0e3c-4126-a89c-a34bb69ca471" providerId="ADAL" clId="{915F81E1-B9B9-49AF-B64B-9EA74CF2B21A}" dt="2024-02-05T16:40:28.455" v="503" actId="20577"/>
          <ac:spMkLst>
            <pc:docMk/>
            <pc:sldMk cId="4255570788" sldId="362"/>
            <ac:spMk id="6" creationId="{71DB5B3B-A3BE-5216-0569-0DEEF51AEB16}"/>
          </ac:spMkLst>
        </pc:spChg>
        <pc:picChg chg="add mod">
          <ac:chgData name="Barnett, D.R.S. (Deborah)" userId="c92f5f32-0e3c-4126-a89c-a34bb69ca471" providerId="ADAL" clId="{915F81E1-B9B9-49AF-B64B-9EA74CF2B21A}" dt="2024-01-30T14:17:02.448" v="180" actId="26606"/>
          <ac:picMkLst>
            <pc:docMk/>
            <pc:sldMk cId="4255570788" sldId="362"/>
            <ac:picMk id="1026" creationId="{D59DF879-8E3B-495A-D9B1-990A0C34502A}"/>
          </ac:picMkLst>
        </pc:picChg>
      </pc:sldChg>
      <pc:sldChg chg="addSp delSp modSp new del mod modClrScheme chgLayout modNotesTx">
        <pc:chgData name="Barnett, D.R.S. (Deborah)" userId="c92f5f32-0e3c-4126-a89c-a34bb69ca471" providerId="ADAL" clId="{915F81E1-B9B9-49AF-B64B-9EA74CF2B21A}" dt="2024-02-05T16:41:18.467" v="515" actId="2696"/>
        <pc:sldMkLst>
          <pc:docMk/>
          <pc:sldMk cId="3514023377" sldId="363"/>
        </pc:sldMkLst>
        <pc:spChg chg="del mod ord">
          <ac:chgData name="Barnett, D.R.S. (Deborah)" userId="c92f5f32-0e3c-4126-a89c-a34bb69ca471" providerId="ADAL" clId="{915F81E1-B9B9-49AF-B64B-9EA74CF2B21A}" dt="2024-01-30T14:22:02.723" v="184" actId="700"/>
          <ac:spMkLst>
            <pc:docMk/>
            <pc:sldMk cId="3514023377" sldId="363"/>
            <ac:spMk id="2" creationId="{06D4478C-4698-8555-A9DD-FA218B0A0609}"/>
          </ac:spMkLst>
        </pc:spChg>
        <pc:spChg chg="mod ord">
          <ac:chgData name="Barnett, D.R.S. (Deborah)" userId="c92f5f32-0e3c-4126-a89c-a34bb69ca471" providerId="ADAL" clId="{915F81E1-B9B9-49AF-B64B-9EA74CF2B21A}" dt="2024-01-31T08:15:48.197" v="243" actId="403"/>
          <ac:spMkLst>
            <pc:docMk/>
            <pc:sldMk cId="3514023377" sldId="363"/>
            <ac:spMk id="3" creationId="{2C1B89AD-8D25-9A54-8150-7C1C099EBA29}"/>
          </ac:spMkLst>
        </pc:spChg>
        <pc:spChg chg="del">
          <ac:chgData name="Barnett, D.R.S. (Deborah)" userId="c92f5f32-0e3c-4126-a89c-a34bb69ca471" providerId="ADAL" clId="{915F81E1-B9B9-49AF-B64B-9EA74CF2B21A}" dt="2024-01-30T14:22:02.723" v="184" actId="700"/>
          <ac:spMkLst>
            <pc:docMk/>
            <pc:sldMk cId="3514023377" sldId="363"/>
            <ac:spMk id="4" creationId="{6BC9900B-71B5-8339-0E7E-A7B0E0DEC664}"/>
          </ac:spMkLst>
        </pc:spChg>
        <pc:spChg chg="add mod ord">
          <ac:chgData name="Barnett, D.R.S. (Deborah)" userId="c92f5f32-0e3c-4126-a89c-a34bb69ca471" providerId="ADAL" clId="{915F81E1-B9B9-49AF-B64B-9EA74CF2B21A}" dt="2024-01-30T14:23:47.806" v="221" actId="20577"/>
          <ac:spMkLst>
            <pc:docMk/>
            <pc:sldMk cId="3514023377" sldId="363"/>
            <ac:spMk id="5" creationId="{7AAC62F1-806D-7127-4D35-7E1B1B763DCE}"/>
          </ac:spMkLst>
        </pc:spChg>
        <pc:picChg chg="add mod">
          <ac:chgData name="Barnett, D.R.S. (Deborah)" userId="c92f5f32-0e3c-4126-a89c-a34bb69ca471" providerId="ADAL" clId="{915F81E1-B9B9-49AF-B64B-9EA74CF2B21A}" dt="2024-01-31T08:16:00.186" v="244" actId="1076"/>
          <ac:picMkLst>
            <pc:docMk/>
            <pc:sldMk cId="3514023377" sldId="363"/>
            <ac:picMk id="2050" creationId="{91669A9F-64A0-7BF5-0F40-6E18AA782952}"/>
          </ac:picMkLst>
        </pc:picChg>
      </pc:sldChg>
      <pc:sldChg chg="addSp modSp new mod ord">
        <pc:chgData name="Barnett, D.R.S. (Deborah)" userId="c92f5f32-0e3c-4126-a89c-a34bb69ca471" providerId="ADAL" clId="{915F81E1-B9B9-49AF-B64B-9EA74CF2B21A}" dt="2024-02-04T17:09:38.985" v="369" actId="1076"/>
        <pc:sldMkLst>
          <pc:docMk/>
          <pc:sldMk cId="3045563627" sldId="364"/>
        </pc:sldMkLst>
        <pc:spChg chg="mod">
          <ac:chgData name="Barnett, D.R.S. (Deborah)" userId="c92f5f32-0e3c-4126-a89c-a34bb69ca471" providerId="ADAL" clId="{915F81E1-B9B9-49AF-B64B-9EA74CF2B21A}" dt="2024-02-04T15:54:47.450" v="278" actId="20577"/>
          <ac:spMkLst>
            <pc:docMk/>
            <pc:sldMk cId="3045563627" sldId="364"/>
            <ac:spMk id="2" creationId="{FD4BD1AF-EB77-1D48-4172-D24D76297B8D}"/>
          </ac:spMkLst>
        </pc:spChg>
        <pc:spChg chg="mod">
          <ac:chgData name="Barnett, D.R.S. (Deborah)" userId="c92f5f32-0e3c-4126-a89c-a34bb69ca471" providerId="ADAL" clId="{915F81E1-B9B9-49AF-B64B-9EA74CF2B21A}" dt="2024-02-04T17:09:38.985" v="369" actId="1076"/>
          <ac:spMkLst>
            <pc:docMk/>
            <pc:sldMk cId="3045563627" sldId="364"/>
            <ac:spMk id="3" creationId="{3A8F3C75-1923-43AE-6B66-BE5E18ACBB39}"/>
          </ac:spMkLst>
        </pc:spChg>
        <pc:picChg chg="add mod">
          <ac:chgData name="Barnett, D.R.S. (Deborah)" userId="c92f5f32-0e3c-4126-a89c-a34bb69ca471" providerId="ADAL" clId="{915F81E1-B9B9-49AF-B64B-9EA74CF2B21A}" dt="2024-02-04T17:08:38.469" v="366" actId="1076"/>
          <ac:picMkLst>
            <pc:docMk/>
            <pc:sldMk cId="3045563627" sldId="364"/>
            <ac:picMk id="1026" creationId="{22EF6C67-F243-079B-60F4-B555D0A1F95A}"/>
          </ac:picMkLst>
        </pc:picChg>
        <pc:picChg chg="add mod">
          <ac:chgData name="Barnett, D.R.S. (Deborah)" userId="c92f5f32-0e3c-4126-a89c-a34bb69ca471" providerId="ADAL" clId="{915F81E1-B9B9-49AF-B64B-9EA74CF2B21A}" dt="2024-02-04T17:09:37.632" v="368" actId="1076"/>
          <ac:picMkLst>
            <pc:docMk/>
            <pc:sldMk cId="3045563627" sldId="364"/>
            <ac:picMk id="1028" creationId="{9B314CDE-ADFC-3D18-7D4F-D9440C82084E}"/>
          </ac:picMkLst>
        </pc:picChg>
      </pc:sldChg>
    </pc:docChg>
  </pc:docChgLst>
  <pc:docChgLst>
    <pc:chgData name="Barnett, D.R.S. (Deborah)" userId="c92f5f32-0e3c-4126-a89c-a34bb69ca471" providerId="ADAL" clId="{BA49DC04-D079-4B6E-A022-CA090E771C5E}"/>
    <pc:docChg chg="undo redo custSel addSld delSld modSld sldOrd">
      <pc:chgData name="Barnett, D.R.S. (Deborah)" userId="c92f5f32-0e3c-4126-a89c-a34bb69ca471" providerId="ADAL" clId="{BA49DC04-D079-4B6E-A022-CA090E771C5E}" dt="2024-02-26T14:43:31.282" v="681" actId="680"/>
      <pc:docMkLst>
        <pc:docMk/>
      </pc:docMkLst>
      <pc:sldChg chg="del">
        <pc:chgData name="Barnett, D.R.S. (Deborah)" userId="c92f5f32-0e3c-4126-a89c-a34bb69ca471" providerId="ADAL" clId="{BA49DC04-D079-4B6E-A022-CA090E771C5E}" dt="2024-02-08T08:45:12.342" v="0" actId="47"/>
        <pc:sldMkLst>
          <pc:docMk/>
          <pc:sldMk cId="1137860596" sldId="357"/>
        </pc:sldMkLst>
      </pc:sldChg>
      <pc:sldChg chg="del">
        <pc:chgData name="Barnett, D.R.S. (Deborah)" userId="c92f5f32-0e3c-4126-a89c-a34bb69ca471" providerId="ADAL" clId="{BA49DC04-D079-4B6E-A022-CA090E771C5E}" dt="2024-02-08T08:45:12.611" v="1" actId="47"/>
        <pc:sldMkLst>
          <pc:docMk/>
          <pc:sldMk cId="1689754698" sldId="358"/>
        </pc:sldMkLst>
      </pc:sldChg>
      <pc:sldChg chg="del">
        <pc:chgData name="Barnett, D.R.S. (Deborah)" userId="c92f5f32-0e3c-4126-a89c-a34bb69ca471" providerId="ADAL" clId="{BA49DC04-D079-4B6E-A022-CA090E771C5E}" dt="2024-02-08T08:45:13.102" v="3" actId="47"/>
        <pc:sldMkLst>
          <pc:docMk/>
          <pc:sldMk cId="962735659" sldId="359"/>
        </pc:sldMkLst>
      </pc:sldChg>
      <pc:sldChg chg="del">
        <pc:chgData name="Barnett, D.R.S. (Deborah)" userId="c92f5f32-0e3c-4126-a89c-a34bb69ca471" providerId="ADAL" clId="{BA49DC04-D079-4B6E-A022-CA090E771C5E}" dt="2024-02-08T08:45:13.777" v="4" actId="47"/>
        <pc:sldMkLst>
          <pc:docMk/>
          <pc:sldMk cId="798116060" sldId="360"/>
        </pc:sldMkLst>
      </pc:sldChg>
      <pc:sldChg chg="del">
        <pc:chgData name="Barnett, D.R.S. (Deborah)" userId="c92f5f32-0e3c-4126-a89c-a34bb69ca471" providerId="ADAL" clId="{BA49DC04-D079-4B6E-A022-CA090E771C5E}" dt="2024-02-08T08:45:14.408" v="5" actId="47"/>
        <pc:sldMkLst>
          <pc:docMk/>
          <pc:sldMk cId="1111043227" sldId="361"/>
        </pc:sldMkLst>
      </pc:sldChg>
      <pc:sldChg chg="del">
        <pc:chgData name="Barnett, D.R.S. (Deborah)" userId="c92f5f32-0e3c-4126-a89c-a34bb69ca471" providerId="ADAL" clId="{BA49DC04-D079-4B6E-A022-CA090E771C5E}" dt="2024-02-08T08:45:12.846" v="2" actId="47"/>
        <pc:sldMkLst>
          <pc:docMk/>
          <pc:sldMk cId="4255570788" sldId="362"/>
        </pc:sldMkLst>
      </pc:sldChg>
      <pc:sldChg chg="del">
        <pc:chgData name="Barnett, D.R.S. (Deborah)" userId="c92f5f32-0e3c-4126-a89c-a34bb69ca471" providerId="ADAL" clId="{BA49DC04-D079-4B6E-A022-CA090E771C5E}" dt="2024-02-08T08:45:20.033" v="7" actId="47"/>
        <pc:sldMkLst>
          <pc:docMk/>
          <pc:sldMk cId="3045563627" sldId="364"/>
        </pc:sldMkLst>
      </pc:sldChg>
      <pc:sldChg chg="addSp delSp modSp new mod modClrScheme chgLayout">
        <pc:chgData name="Barnett, D.R.S. (Deborah)" userId="c92f5f32-0e3c-4126-a89c-a34bb69ca471" providerId="ADAL" clId="{BA49DC04-D079-4B6E-A022-CA090E771C5E}" dt="2024-02-08T09:02:24.050" v="150" actId="1076"/>
        <pc:sldMkLst>
          <pc:docMk/>
          <pc:sldMk cId="2383875590" sldId="365"/>
        </pc:sldMkLst>
        <pc:spChg chg="del mod ord">
          <ac:chgData name="Barnett, D.R.S. (Deborah)" userId="c92f5f32-0e3c-4126-a89c-a34bb69ca471" providerId="ADAL" clId="{BA49DC04-D079-4B6E-A022-CA090E771C5E}" dt="2024-02-08T08:45:54.406" v="72" actId="700"/>
          <ac:spMkLst>
            <pc:docMk/>
            <pc:sldMk cId="2383875590" sldId="365"/>
            <ac:spMk id="2" creationId="{B577F1FA-4CA0-6287-F4C9-D1E82CBFAF8A}"/>
          </ac:spMkLst>
        </pc:spChg>
        <pc:spChg chg="mod ord">
          <ac:chgData name="Barnett, D.R.S. (Deborah)" userId="c92f5f32-0e3c-4126-a89c-a34bb69ca471" providerId="ADAL" clId="{BA49DC04-D079-4B6E-A022-CA090E771C5E}" dt="2024-02-08T08:51:22.529" v="115"/>
          <ac:spMkLst>
            <pc:docMk/>
            <pc:sldMk cId="2383875590" sldId="365"/>
            <ac:spMk id="3" creationId="{ECD8AF55-1FE5-0B40-A652-67CB9EB16828}"/>
          </ac:spMkLst>
        </pc:spChg>
        <pc:spChg chg="add mod ord">
          <ac:chgData name="Barnett, D.R.S. (Deborah)" userId="c92f5f32-0e3c-4126-a89c-a34bb69ca471" providerId="ADAL" clId="{BA49DC04-D079-4B6E-A022-CA090E771C5E}" dt="2024-02-08T08:46:21.736" v="90" actId="20577"/>
          <ac:spMkLst>
            <pc:docMk/>
            <pc:sldMk cId="2383875590" sldId="365"/>
            <ac:spMk id="4" creationId="{27895A05-9952-2D4E-855B-3284293765B7}"/>
          </ac:spMkLst>
        </pc:spChg>
        <pc:spChg chg="add mod ord">
          <ac:chgData name="Barnett, D.R.S. (Deborah)" userId="c92f5f32-0e3c-4126-a89c-a34bb69ca471" providerId="ADAL" clId="{BA49DC04-D079-4B6E-A022-CA090E771C5E}" dt="2024-02-08T08:45:58.019" v="77" actId="20577"/>
          <ac:spMkLst>
            <pc:docMk/>
            <pc:sldMk cId="2383875590" sldId="365"/>
            <ac:spMk id="5" creationId="{6275BDF7-F855-F0CE-0C33-2F64A1744F96}"/>
          </ac:spMkLst>
        </pc:spChg>
        <pc:spChg chg="add mod ord">
          <ac:chgData name="Barnett, D.R.S. (Deborah)" userId="c92f5f32-0e3c-4126-a89c-a34bb69ca471" providerId="ADAL" clId="{BA49DC04-D079-4B6E-A022-CA090E771C5E}" dt="2024-02-08T08:46:02.785" v="81" actId="20577"/>
          <ac:spMkLst>
            <pc:docMk/>
            <pc:sldMk cId="2383875590" sldId="365"/>
            <ac:spMk id="6" creationId="{0CF5150D-971B-E443-5CAF-2369D4874F5C}"/>
          </ac:spMkLst>
        </pc:spChg>
        <pc:spChg chg="add mod ord">
          <ac:chgData name="Barnett, D.R.S. (Deborah)" userId="c92f5f32-0e3c-4126-a89c-a34bb69ca471" providerId="ADAL" clId="{BA49DC04-D079-4B6E-A022-CA090E771C5E}" dt="2024-02-08T09:01:54.961" v="143" actId="20577"/>
          <ac:spMkLst>
            <pc:docMk/>
            <pc:sldMk cId="2383875590" sldId="365"/>
            <ac:spMk id="7" creationId="{00153D3F-68C6-0C1D-2B10-5D9EAD56FB7F}"/>
          </ac:spMkLst>
        </pc:spChg>
        <pc:picChg chg="add del mod">
          <ac:chgData name="Barnett, D.R.S. (Deborah)" userId="c92f5f32-0e3c-4126-a89c-a34bb69ca471" providerId="ADAL" clId="{BA49DC04-D079-4B6E-A022-CA090E771C5E}" dt="2024-02-08T09:00:05.513" v="124" actId="478"/>
          <ac:picMkLst>
            <pc:docMk/>
            <pc:sldMk cId="2383875590" sldId="365"/>
            <ac:picMk id="1026" creationId="{7FC0851B-DBD4-17D9-ADAE-B9D746F95A39}"/>
          </ac:picMkLst>
        </pc:picChg>
        <pc:picChg chg="add mod">
          <ac:chgData name="Barnett, D.R.S. (Deborah)" userId="c92f5f32-0e3c-4126-a89c-a34bb69ca471" providerId="ADAL" clId="{BA49DC04-D079-4B6E-A022-CA090E771C5E}" dt="2024-02-08T09:02:24.050" v="150" actId="1076"/>
          <ac:picMkLst>
            <pc:docMk/>
            <pc:sldMk cId="2383875590" sldId="365"/>
            <ac:picMk id="1028" creationId="{53A7D22C-3EF8-32F3-2FBB-931E5E3E7796}"/>
          </ac:picMkLst>
        </pc:picChg>
        <pc:picChg chg="add del">
          <ac:chgData name="Barnett, D.R.S. (Deborah)" userId="c92f5f32-0e3c-4126-a89c-a34bb69ca471" providerId="ADAL" clId="{BA49DC04-D079-4B6E-A022-CA090E771C5E}" dt="2024-02-08T09:00:13.076" v="126" actId="478"/>
          <ac:picMkLst>
            <pc:docMk/>
            <pc:sldMk cId="2383875590" sldId="365"/>
            <ac:picMk id="1030" creationId="{5347F972-5D73-2EC5-597F-DC11DD8329D2}"/>
          </ac:picMkLst>
        </pc:picChg>
        <pc:picChg chg="add mod">
          <ac:chgData name="Barnett, D.R.S. (Deborah)" userId="c92f5f32-0e3c-4126-a89c-a34bb69ca471" providerId="ADAL" clId="{BA49DC04-D079-4B6E-A022-CA090E771C5E}" dt="2024-02-08T09:02:18.683" v="149" actId="1076"/>
          <ac:picMkLst>
            <pc:docMk/>
            <pc:sldMk cId="2383875590" sldId="365"/>
            <ac:picMk id="1032" creationId="{A05551A3-6D13-8FF4-F15F-5925B3184C1A}"/>
          </ac:picMkLst>
        </pc:picChg>
      </pc:sldChg>
      <pc:sldChg chg="addSp delSp modSp new mod ord">
        <pc:chgData name="Barnett, D.R.S. (Deborah)" userId="c92f5f32-0e3c-4126-a89c-a34bb69ca471" providerId="ADAL" clId="{BA49DC04-D079-4B6E-A022-CA090E771C5E}" dt="2024-02-12T07:38:35.224" v="672" actId="1035"/>
        <pc:sldMkLst>
          <pc:docMk/>
          <pc:sldMk cId="3299354603" sldId="366"/>
        </pc:sldMkLst>
        <pc:spChg chg="mod">
          <ac:chgData name="Barnett, D.R.S. (Deborah)" userId="c92f5f32-0e3c-4126-a89c-a34bb69ca471" providerId="ADAL" clId="{BA49DC04-D079-4B6E-A022-CA090E771C5E}" dt="2024-02-08T09:24:00.385" v="626" actId="20577"/>
          <ac:spMkLst>
            <pc:docMk/>
            <pc:sldMk cId="3299354603" sldId="366"/>
            <ac:spMk id="2" creationId="{D6B71A55-D1C6-C0FB-0570-F3820F103EFA}"/>
          </ac:spMkLst>
        </pc:spChg>
        <pc:spChg chg="mod">
          <ac:chgData name="Barnett, D.R.S. (Deborah)" userId="c92f5f32-0e3c-4126-a89c-a34bb69ca471" providerId="ADAL" clId="{BA49DC04-D079-4B6E-A022-CA090E771C5E}" dt="2024-02-08T09:06:33.071" v="254" actId="13822"/>
          <ac:spMkLst>
            <pc:docMk/>
            <pc:sldMk cId="3299354603" sldId="366"/>
            <ac:spMk id="3" creationId="{0A3407A7-89C3-C517-9110-458C6CA293E0}"/>
          </ac:spMkLst>
        </pc:spChg>
        <pc:spChg chg="del mod">
          <ac:chgData name="Barnett, D.R.S. (Deborah)" userId="c92f5f32-0e3c-4126-a89c-a34bb69ca471" providerId="ADAL" clId="{BA49DC04-D079-4B6E-A022-CA090E771C5E}" dt="2024-02-08T09:05:37.617" v="245" actId="478"/>
          <ac:spMkLst>
            <pc:docMk/>
            <pc:sldMk cId="3299354603" sldId="366"/>
            <ac:spMk id="4" creationId="{A16DB229-EF78-9C41-3559-C364856BB5A6}"/>
          </ac:spMkLst>
        </pc:spChg>
        <pc:spChg chg="mod">
          <ac:chgData name="Barnett, D.R.S. (Deborah)" userId="c92f5f32-0e3c-4126-a89c-a34bb69ca471" providerId="ADAL" clId="{BA49DC04-D079-4B6E-A022-CA090E771C5E}" dt="2024-02-08T09:03:23.033" v="223" actId="1035"/>
          <ac:spMkLst>
            <pc:docMk/>
            <pc:sldMk cId="3299354603" sldId="366"/>
            <ac:spMk id="5" creationId="{D4FA9972-109B-4577-1083-7AED4634D460}"/>
          </ac:spMkLst>
        </pc:spChg>
        <pc:spChg chg="del mod">
          <ac:chgData name="Barnett, D.R.S. (Deborah)" userId="c92f5f32-0e3c-4126-a89c-a34bb69ca471" providerId="ADAL" clId="{BA49DC04-D079-4B6E-A022-CA090E771C5E}" dt="2024-02-08T09:10:04.565" v="313" actId="478"/>
          <ac:spMkLst>
            <pc:docMk/>
            <pc:sldMk cId="3299354603" sldId="366"/>
            <ac:spMk id="6" creationId="{4B4CD36B-E215-AA23-CF6D-CB2C7016AD20}"/>
          </ac:spMkLst>
        </pc:spChg>
        <pc:spChg chg="add mod">
          <ac:chgData name="Barnett, D.R.S. (Deborah)" userId="c92f5f32-0e3c-4126-a89c-a34bb69ca471" providerId="ADAL" clId="{BA49DC04-D079-4B6E-A022-CA090E771C5E}" dt="2024-02-08T09:13:03.600" v="352" actId="1076"/>
          <ac:spMkLst>
            <pc:docMk/>
            <pc:sldMk cId="3299354603" sldId="366"/>
            <ac:spMk id="8" creationId="{14FFD502-9AC3-F233-9AB3-2E0412C50C60}"/>
          </ac:spMkLst>
        </pc:spChg>
        <pc:spChg chg="add mod">
          <ac:chgData name="Barnett, D.R.S. (Deborah)" userId="c92f5f32-0e3c-4126-a89c-a34bb69ca471" providerId="ADAL" clId="{BA49DC04-D079-4B6E-A022-CA090E771C5E}" dt="2024-02-08T09:23:31.465" v="597" actId="1037"/>
          <ac:spMkLst>
            <pc:docMk/>
            <pc:sldMk cId="3299354603" sldId="366"/>
            <ac:spMk id="9" creationId="{478B4E4C-762A-99D9-61F0-532ABE5C8ADB}"/>
          </ac:spMkLst>
        </pc:spChg>
        <pc:spChg chg="add mod">
          <ac:chgData name="Barnett, D.R.S. (Deborah)" userId="c92f5f32-0e3c-4126-a89c-a34bb69ca471" providerId="ADAL" clId="{BA49DC04-D079-4B6E-A022-CA090E771C5E}" dt="2024-02-08T09:09:35.682" v="311" actId="1038"/>
          <ac:spMkLst>
            <pc:docMk/>
            <pc:sldMk cId="3299354603" sldId="366"/>
            <ac:spMk id="10" creationId="{65A5B654-B6A2-1AFA-CE09-120AE17449C2}"/>
          </ac:spMkLst>
        </pc:spChg>
        <pc:spChg chg="add mod">
          <ac:chgData name="Barnett, D.R.S. (Deborah)" userId="c92f5f32-0e3c-4126-a89c-a34bb69ca471" providerId="ADAL" clId="{BA49DC04-D079-4B6E-A022-CA090E771C5E}" dt="2024-02-08T09:09:35.682" v="311" actId="1038"/>
          <ac:spMkLst>
            <pc:docMk/>
            <pc:sldMk cId="3299354603" sldId="366"/>
            <ac:spMk id="11" creationId="{27208AEA-FCB1-AE94-D30C-B4F70A513C8C}"/>
          </ac:spMkLst>
        </pc:spChg>
        <pc:spChg chg="add mod">
          <ac:chgData name="Barnett, D.R.S. (Deborah)" userId="c92f5f32-0e3c-4126-a89c-a34bb69ca471" providerId="ADAL" clId="{BA49DC04-D079-4B6E-A022-CA090E771C5E}" dt="2024-02-08T09:08:39.877" v="270" actId="1076"/>
          <ac:spMkLst>
            <pc:docMk/>
            <pc:sldMk cId="3299354603" sldId="366"/>
            <ac:spMk id="13" creationId="{AF071CBA-FA4A-28D0-5435-E33F688F5057}"/>
          </ac:spMkLst>
        </pc:spChg>
        <pc:spChg chg="add mod">
          <ac:chgData name="Barnett, D.R.S. (Deborah)" userId="c92f5f32-0e3c-4126-a89c-a34bb69ca471" providerId="ADAL" clId="{BA49DC04-D079-4B6E-A022-CA090E771C5E}" dt="2024-02-08T09:09:41.097" v="312" actId="20577"/>
          <ac:spMkLst>
            <pc:docMk/>
            <pc:sldMk cId="3299354603" sldId="366"/>
            <ac:spMk id="14" creationId="{4766B4B6-E013-5BA6-2370-CBFC00421BEB}"/>
          </ac:spMkLst>
        </pc:spChg>
        <pc:spChg chg="add mod">
          <ac:chgData name="Barnett, D.R.S. (Deborah)" userId="c92f5f32-0e3c-4126-a89c-a34bb69ca471" providerId="ADAL" clId="{BA49DC04-D079-4B6E-A022-CA090E771C5E}" dt="2024-02-08T09:09:23.334" v="278" actId="14100"/>
          <ac:spMkLst>
            <pc:docMk/>
            <pc:sldMk cId="3299354603" sldId="366"/>
            <ac:spMk id="16" creationId="{120E6F94-7E18-D9FD-C2AB-C956B35A7AE6}"/>
          </ac:spMkLst>
        </pc:spChg>
        <pc:spChg chg="add mod">
          <ac:chgData name="Barnett, D.R.S. (Deborah)" userId="c92f5f32-0e3c-4126-a89c-a34bb69ca471" providerId="ADAL" clId="{BA49DC04-D079-4B6E-A022-CA090E771C5E}" dt="2024-02-08T09:09:28.151" v="279" actId="14100"/>
          <ac:spMkLst>
            <pc:docMk/>
            <pc:sldMk cId="3299354603" sldId="366"/>
            <ac:spMk id="18" creationId="{AF45326E-9433-68C5-CFE5-5789E4363754}"/>
          </ac:spMkLst>
        </pc:spChg>
        <pc:spChg chg="add mod ord">
          <ac:chgData name="Barnett, D.R.S. (Deborah)" userId="c92f5f32-0e3c-4126-a89c-a34bb69ca471" providerId="ADAL" clId="{BA49DC04-D079-4B6E-A022-CA090E771C5E}" dt="2024-02-08T09:23:40.039" v="608" actId="1038"/>
          <ac:spMkLst>
            <pc:docMk/>
            <pc:sldMk cId="3299354603" sldId="366"/>
            <ac:spMk id="19" creationId="{47D07257-D4C6-D9EA-66AB-EB468B6E2177}"/>
          </ac:spMkLst>
        </pc:spChg>
        <pc:spChg chg="add del mod">
          <ac:chgData name="Barnett, D.R.S. (Deborah)" userId="c92f5f32-0e3c-4126-a89c-a34bb69ca471" providerId="ADAL" clId="{BA49DC04-D079-4B6E-A022-CA090E771C5E}" dt="2024-02-08T09:15:39.675" v="409" actId="478"/>
          <ac:spMkLst>
            <pc:docMk/>
            <pc:sldMk cId="3299354603" sldId="366"/>
            <ac:spMk id="20" creationId="{65274FB7-8EB1-5447-7390-ACC707CCA44A}"/>
          </ac:spMkLst>
        </pc:spChg>
        <pc:spChg chg="add del mod">
          <ac:chgData name="Barnett, D.R.S. (Deborah)" userId="c92f5f32-0e3c-4126-a89c-a34bb69ca471" providerId="ADAL" clId="{BA49DC04-D079-4B6E-A022-CA090E771C5E}" dt="2024-02-08T09:13:17.844" v="355" actId="478"/>
          <ac:spMkLst>
            <pc:docMk/>
            <pc:sldMk cId="3299354603" sldId="366"/>
            <ac:spMk id="22" creationId="{354FCEB3-DFA8-98DA-8A0E-5819535324FA}"/>
          </ac:spMkLst>
        </pc:spChg>
        <pc:spChg chg="add mod">
          <ac:chgData name="Barnett, D.R.S. (Deborah)" userId="c92f5f32-0e3c-4126-a89c-a34bb69ca471" providerId="ADAL" clId="{BA49DC04-D079-4B6E-A022-CA090E771C5E}" dt="2024-02-08T09:23:02.863" v="581" actId="1038"/>
          <ac:spMkLst>
            <pc:docMk/>
            <pc:sldMk cId="3299354603" sldId="366"/>
            <ac:spMk id="24" creationId="{5F81AAA5-94B4-8DAF-A43E-5C8EFC452A93}"/>
          </ac:spMkLst>
        </pc:spChg>
        <pc:spChg chg="add mod">
          <ac:chgData name="Barnett, D.R.S. (Deborah)" userId="c92f5f32-0e3c-4126-a89c-a34bb69ca471" providerId="ADAL" clId="{BA49DC04-D079-4B6E-A022-CA090E771C5E}" dt="2024-02-08T09:26:08.045" v="648" actId="20577"/>
          <ac:spMkLst>
            <pc:docMk/>
            <pc:sldMk cId="3299354603" sldId="366"/>
            <ac:spMk id="26" creationId="{DB8F43F8-0333-A29F-AF93-37844C4E821B}"/>
          </ac:spMkLst>
        </pc:spChg>
        <pc:spChg chg="add del mod">
          <ac:chgData name="Barnett, D.R.S. (Deborah)" userId="c92f5f32-0e3c-4126-a89c-a34bb69ca471" providerId="ADAL" clId="{BA49DC04-D079-4B6E-A022-CA090E771C5E}" dt="2024-02-08T09:17:00.606" v="421" actId="478"/>
          <ac:spMkLst>
            <pc:docMk/>
            <pc:sldMk cId="3299354603" sldId="366"/>
            <ac:spMk id="28" creationId="{068B6883-2AFA-6B0D-BA78-C1C79479F20F}"/>
          </ac:spMkLst>
        </pc:spChg>
        <pc:spChg chg="add del">
          <ac:chgData name="Barnett, D.R.S. (Deborah)" userId="c92f5f32-0e3c-4126-a89c-a34bb69ca471" providerId="ADAL" clId="{BA49DC04-D079-4B6E-A022-CA090E771C5E}" dt="2024-02-08T09:13:57.400" v="368" actId="478"/>
          <ac:spMkLst>
            <pc:docMk/>
            <pc:sldMk cId="3299354603" sldId="366"/>
            <ac:spMk id="29" creationId="{9F8903AF-A5A6-C036-56D2-A519493DD82B}"/>
          </ac:spMkLst>
        </pc:spChg>
        <pc:spChg chg="add del mod">
          <ac:chgData name="Barnett, D.R.S. (Deborah)" userId="c92f5f32-0e3c-4126-a89c-a34bb69ca471" providerId="ADAL" clId="{BA49DC04-D079-4B6E-A022-CA090E771C5E}" dt="2024-02-08T09:15:33.849" v="407" actId="478"/>
          <ac:spMkLst>
            <pc:docMk/>
            <pc:sldMk cId="3299354603" sldId="366"/>
            <ac:spMk id="30" creationId="{1E7417F5-46D2-4785-0C86-1CE813CC6B20}"/>
          </ac:spMkLst>
        </pc:spChg>
        <pc:spChg chg="add del mod">
          <ac:chgData name="Barnett, D.R.S. (Deborah)" userId="c92f5f32-0e3c-4126-a89c-a34bb69ca471" providerId="ADAL" clId="{BA49DC04-D079-4B6E-A022-CA090E771C5E}" dt="2024-02-08T09:15:58.397" v="413" actId="478"/>
          <ac:spMkLst>
            <pc:docMk/>
            <pc:sldMk cId="3299354603" sldId="366"/>
            <ac:spMk id="32" creationId="{297943B4-5740-447D-A77B-7F8389015999}"/>
          </ac:spMkLst>
        </pc:spChg>
        <pc:spChg chg="add mod">
          <ac:chgData name="Barnett, D.R.S. (Deborah)" userId="c92f5f32-0e3c-4126-a89c-a34bb69ca471" providerId="ADAL" clId="{BA49DC04-D079-4B6E-A022-CA090E771C5E}" dt="2024-02-08T09:23:02.863" v="581" actId="1038"/>
          <ac:spMkLst>
            <pc:docMk/>
            <pc:sldMk cId="3299354603" sldId="366"/>
            <ac:spMk id="34" creationId="{08DAD166-9C1B-4256-D5BC-89F0855B3DAB}"/>
          </ac:spMkLst>
        </pc:spChg>
        <pc:spChg chg="add del mod">
          <ac:chgData name="Barnett, D.R.S. (Deborah)" userId="c92f5f32-0e3c-4126-a89c-a34bb69ca471" providerId="ADAL" clId="{BA49DC04-D079-4B6E-A022-CA090E771C5E}" dt="2024-02-08T09:17:58.584" v="458" actId="478"/>
          <ac:spMkLst>
            <pc:docMk/>
            <pc:sldMk cId="3299354603" sldId="366"/>
            <ac:spMk id="35" creationId="{241E1B64-DEB4-3EDD-F550-0EEE333CA633}"/>
          </ac:spMkLst>
        </pc:spChg>
        <pc:spChg chg="add del mod">
          <ac:chgData name="Barnett, D.R.S. (Deborah)" userId="c92f5f32-0e3c-4126-a89c-a34bb69ca471" providerId="ADAL" clId="{BA49DC04-D079-4B6E-A022-CA090E771C5E}" dt="2024-02-08T09:17:55.523" v="457" actId="478"/>
          <ac:spMkLst>
            <pc:docMk/>
            <pc:sldMk cId="3299354603" sldId="366"/>
            <ac:spMk id="36" creationId="{09658038-2FEA-1CC3-C091-1998296365BC}"/>
          </ac:spMkLst>
        </pc:spChg>
        <pc:spChg chg="add del mod">
          <ac:chgData name="Barnett, D.R.S. (Deborah)" userId="c92f5f32-0e3c-4126-a89c-a34bb69ca471" providerId="ADAL" clId="{BA49DC04-D079-4B6E-A022-CA090E771C5E}" dt="2024-02-08T09:18:50.738" v="486"/>
          <ac:spMkLst>
            <pc:docMk/>
            <pc:sldMk cId="3299354603" sldId="366"/>
            <ac:spMk id="37" creationId="{5E7AA6CF-0871-E118-A953-EDBAECEAFC64}"/>
          </ac:spMkLst>
        </pc:spChg>
        <pc:spChg chg="add del mod">
          <ac:chgData name="Barnett, D.R.S. (Deborah)" userId="c92f5f32-0e3c-4126-a89c-a34bb69ca471" providerId="ADAL" clId="{BA49DC04-D079-4B6E-A022-CA090E771C5E}" dt="2024-02-08T09:18:50.738" v="486"/>
          <ac:spMkLst>
            <pc:docMk/>
            <pc:sldMk cId="3299354603" sldId="366"/>
            <ac:spMk id="38" creationId="{00CA94E2-D9B4-9563-4B06-0B915FB3C641}"/>
          </ac:spMkLst>
        </pc:spChg>
        <pc:spChg chg="add mod">
          <ac:chgData name="Barnett, D.R.S. (Deborah)" userId="c92f5f32-0e3c-4126-a89c-a34bb69ca471" providerId="ADAL" clId="{BA49DC04-D079-4B6E-A022-CA090E771C5E}" dt="2024-02-08T09:23:02.863" v="581" actId="1038"/>
          <ac:spMkLst>
            <pc:docMk/>
            <pc:sldMk cId="3299354603" sldId="366"/>
            <ac:spMk id="39" creationId="{8DE5E9CD-85BD-0589-836A-B1A6C975B11D}"/>
          </ac:spMkLst>
        </pc:spChg>
        <pc:spChg chg="add mod">
          <ac:chgData name="Barnett, D.R.S. (Deborah)" userId="c92f5f32-0e3c-4126-a89c-a34bb69ca471" providerId="ADAL" clId="{BA49DC04-D079-4B6E-A022-CA090E771C5E}" dt="2024-02-08T09:23:02.863" v="581" actId="1038"/>
          <ac:spMkLst>
            <pc:docMk/>
            <pc:sldMk cId="3299354603" sldId="366"/>
            <ac:spMk id="40" creationId="{CF01E65D-8FC8-CCDD-0531-11FFEADD2F87}"/>
          </ac:spMkLst>
        </pc:spChg>
        <pc:spChg chg="add mod ord">
          <ac:chgData name="Barnett, D.R.S. (Deborah)" userId="c92f5f32-0e3c-4126-a89c-a34bb69ca471" providerId="ADAL" clId="{BA49DC04-D079-4B6E-A022-CA090E771C5E}" dt="2024-02-08T09:23:02.863" v="581" actId="1038"/>
          <ac:spMkLst>
            <pc:docMk/>
            <pc:sldMk cId="3299354603" sldId="366"/>
            <ac:spMk id="41" creationId="{062495FE-762A-89CB-4223-7B81AA085887}"/>
          </ac:spMkLst>
        </pc:spChg>
        <pc:cxnChg chg="add mod">
          <ac:chgData name="Barnett, D.R.S. (Deborah)" userId="c92f5f32-0e3c-4126-a89c-a34bb69ca471" providerId="ADAL" clId="{BA49DC04-D079-4B6E-A022-CA090E771C5E}" dt="2024-02-08T09:22:21.497" v="544" actId="14100"/>
          <ac:cxnSpMkLst>
            <pc:docMk/>
            <pc:sldMk cId="3299354603" sldId="366"/>
            <ac:cxnSpMk id="43" creationId="{6DA8EF30-4D28-CB40-D93B-335CF847175A}"/>
          </ac:cxnSpMkLst>
        </pc:cxnChg>
        <pc:cxnChg chg="add del mod">
          <ac:chgData name="Barnett, D.R.S. (Deborah)" userId="c92f5f32-0e3c-4126-a89c-a34bb69ca471" providerId="ADAL" clId="{BA49DC04-D079-4B6E-A022-CA090E771C5E}" dt="2024-02-08T09:22:24.467" v="545" actId="478"/>
          <ac:cxnSpMkLst>
            <pc:docMk/>
            <pc:sldMk cId="3299354603" sldId="366"/>
            <ac:cxnSpMk id="44" creationId="{8E262722-A029-642C-F4F5-BACE9AC9D17D}"/>
          </ac:cxnSpMkLst>
        </pc:cxnChg>
        <pc:cxnChg chg="add mod">
          <ac:chgData name="Barnett, D.R.S. (Deborah)" userId="c92f5f32-0e3c-4126-a89c-a34bb69ca471" providerId="ADAL" clId="{BA49DC04-D079-4B6E-A022-CA090E771C5E}" dt="2024-02-12T07:38:35.224" v="672" actId="1035"/>
          <ac:cxnSpMkLst>
            <pc:docMk/>
            <pc:sldMk cId="3299354603" sldId="366"/>
            <ac:cxnSpMk id="51" creationId="{F31C341F-2E91-C05D-82EA-3D6F7D0CB563}"/>
          </ac:cxnSpMkLst>
        </pc:cxnChg>
      </pc:sldChg>
      <pc:sldChg chg="addSp delSp modSp add mod">
        <pc:chgData name="Barnett, D.R.S. (Deborah)" userId="c92f5f32-0e3c-4126-a89c-a34bb69ca471" providerId="ADAL" clId="{BA49DC04-D079-4B6E-A022-CA090E771C5E}" dt="2024-02-08T09:24:45.593" v="634" actId="478"/>
        <pc:sldMkLst>
          <pc:docMk/>
          <pc:sldMk cId="1442804323" sldId="367"/>
        </pc:sldMkLst>
        <pc:spChg chg="mod">
          <ac:chgData name="Barnett, D.R.S. (Deborah)" userId="c92f5f32-0e3c-4126-a89c-a34bb69ca471" providerId="ADAL" clId="{BA49DC04-D079-4B6E-A022-CA090E771C5E}" dt="2024-02-08T09:24:16.944" v="628" actId="6549"/>
          <ac:spMkLst>
            <pc:docMk/>
            <pc:sldMk cId="1442804323" sldId="367"/>
            <ac:spMk id="8" creationId="{14FFD502-9AC3-F233-9AB3-2E0412C50C60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10" creationId="{65A5B654-B6A2-1AFA-CE09-120AE17449C2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11" creationId="{27208AEA-FCB1-AE94-D30C-B4F70A513C8C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16" creationId="{120E6F94-7E18-D9FD-C2AB-C956B35A7AE6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18" creationId="{AF45326E-9433-68C5-CFE5-5789E4363754}"/>
          </ac:spMkLst>
        </pc:spChg>
        <pc:spChg chg="add del">
          <ac:chgData name="Barnett, D.R.S. (Deborah)" userId="c92f5f32-0e3c-4126-a89c-a34bb69ca471" providerId="ADAL" clId="{BA49DC04-D079-4B6E-A022-CA090E771C5E}" dt="2024-02-08T09:24:30.728" v="631" actId="478"/>
          <ac:spMkLst>
            <pc:docMk/>
            <pc:sldMk cId="1442804323" sldId="367"/>
            <ac:spMk id="19" creationId="{47D07257-D4C6-D9EA-66AB-EB468B6E2177}"/>
          </ac:spMkLst>
        </pc:spChg>
        <pc:spChg chg="add del">
          <ac:chgData name="Barnett, D.R.S. (Deborah)" userId="c92f5f32-0e3c-4126-a89c-a34bb69ca471" providerId="ADAL" clId="{BA49DC04-D079-4B6E-A022-CA090E771C5E}" dt="2024-02-08T09:24:41.803" v="633" actId="478"/>
          <ac:spMkLst>
            <pc:docMk/>
            <pc:sldMk cId="1442804323" sldId="367"/>
            <ac:spMk id="24" creationId="{5F81AAA5-94B4-8DAF-A43E-5C8EFC452A93}"/>
          </ac:spMkLst>
        </pc:spChg>
        <pc:spChg chg="add del">
          <ac:chgData name="Barnett, D.R.S. (Deborah)" userId="c92f5f32-0e3c-4126-a89c-a34bb69ca471" providerId="ADAL" clId="{BA49DC04-D079-4B6E-A022-CA090E771C5E}" dt="2024-02-08T09:24:36.313" v="632" actId="478"/>
          <ac:spMkLst>
            <pc:docMk/>
            <pc:sldMk cId="1442804323" sldId="367"/>
            <ac:spMk id="26" creationId="{DB8F43F8-0333-A29F-AF93-37844C4E821B}"/>
          </ac:spMkLst>
        </pc:spChg>
        <pc:spChg chg="add del">
          <ac:chgData name="Barnett, D.R.S. (Deborah)" userId="c92f5f32-0e3c-4126-a89c-a34bb69ca471" providerId="ADAL" clId="{BA49DC04-D079-4B6E-A022-CA090E771C5E}" dt="2024-02-08T09:24:45.593" v="634" actId="478"/>
          <ac:spMkLst>
            <pc:docMk/>
            <pc:sldMk cId="1442804323" sldId="367"/>
            <ac:spMk id="34" creationId="{08DAD166-9C1B-4256-D5BC-89F0855B3DAB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39" creationId="{8DE5E9CD-85BD-0589-836A-B1A6C975B11D}"/>
          </ac:spMkLst>
        </pc:spChg>
        <pc:spChg chg="del">
          <ac:chgData name="Barnett, D.R.S. (Deborah)" userId="c92f5f32-0e3c-4126-a89c-a34bb69ca471" providerId="ADAL" clId="{BA49DC04-D079-4B6E-A022-CA090E771C5E}" dt="2024-02-08T09:24:24.981" v="629" actId="478"/>
          <ac:spMkLst>
            <pc:docMk/>
            <pc:sldMk cId="1442804323" sldId="367"/>
            <ac:spMk id="40" creationId="{CF01E65D-8FC8-CCDD-0531-11FFEADD2F87}"/>
          </ac:spMkLst>
        </pc:spChg>
        <pc:spChg chg="add del">
          <ac:chgData name="Barnett, D.R.S. (Deborah)" userId="c92f5f32-0e3c-4126-a89c-a34bb69ca471" providerId="ADAL" clId="{BA49DC04-D079-4B6E-A022-CA090E771C5E}" dt="2024-02-08T09:24:41.803" v="633" actId="478"/>
          <ac:spMkLst>
            <pc:docMk/>
            <pc:sldMk cId="1442804323" sldId="367"/>
            <ac:spMk id="41" creationId="{062495FE-762A-89CB-4223-7B81AA085887}"/>
          </ac:spMkLst>
        </pc:spChg>
        <pc:cxnChg chg="del">
          <ac:chgData name="Barnett, D.R.S. (Deborah)" userId="c92f5f32-0e3c-4126-a89c-a34bb69ca471" providerId="ADAL" clId="{BA49DC04-D079-4B6E-A022-CA090E771C5E}" dt="2024-02-08T09:24:24.981" v="629" actId="478"/>
          <ac:cxnSpMkLst>
            <pc:docMk/>
            <pc:sldMk cId="1442804323" sldId="367"/>
            <ac:cxnSpMk id="43" creationId="{6DA8EF30-4D28-CB40-D93B-335CF847175A}"/>
          </ac:cxnSpMkLst>
        </pc:cxnChg>
        <pc:cxnChg chg="del">
          <ac:chgData name="Barnett, D.R.S. (Deborah)" userId="c92f5f32-0e3c-4126-a89c-a34bb69ca471" providerId="ADAL" clId="{BA49DC04-D079-4B6E-A022-CA090E771C5E}" dt="2024-02-08T09:24:24.981" v="629" actId="478"/>
          <ac:cxnSpMkLst>
            <pc:docMk/>
            <pc:sldMk cId="1442804323" sldId="367"/>
            <ac:cxnSpMk id="51" creationId="{F31C341F-2E91-C05D-82EA-3D6F7D0CB563}"/>
          </ac:cxnSpMkLst>
        </pc:cxnChg>
      </pc:sldChg>
      <pc:sldChg chg="delSp modSp add mod">
        <pc:chgData name="Barnett, D.R.S. (Deborah)" userId="c92f5f32-0e3c-4126-a89c-a34bb69ca471" providerId="ADAL" clId="{BA49DC04-D079-4B6E-A022-CA090E771C5E}" dt="2024-02-08T09:25:18.583" v="643" actId="478"/>
        <pc:sldMkLst>
          <pc:docMk/>
          <pc:sldMk cId="1582080178" sldId="368"/>
        </pc:sldMkLst>
        <pc:spChg chg="mod">
          <ac:chgData name="Barnett, D.R.S. (Deborah)" userId="c92f5f32-0e3c-4126-a89c-a34bb69ca471" providerId="ADAL" clId="{BA49DC04-D079-4B6E-A022-CA090E771C5E}" dt="2024-02-08T09:25:05.887" v="639" actId="20577"/>
          <ac:spMkLst>
            <pc:docMk/>
            <pc:sldMk cId="1582080178" sldId="368"/>
            <ac:spMk id="8" creationId="{14FFD502-9AC3-F233-9AB3-2E0412C50C60}"/>
          </ac:spMkLst>
        </pc:spChg>
        <pc:spChg chg="del mod">
          <ac:chgData name="Barnett, D.R.S. (Deborah)" userId="c92f5f32-0e3c-4126-a89c-a34bb69ca471" providerId="ADAL" clId="{BA49DC04-D079-4B6E-A022-CA090E771C5E}" dt="2024-02-08T09:25:11.922" v="641" actId="478"/>
          <ac:spMkLst>
            <pc:docMk/>
            <pc:sldMk cId="1582080178" sldId="368"/>
            <ac:spMk id="10" creationId="{65A5B654-B6A2-1AFA-CE09-120AE17449C2}"/>
          </ac:spMkLst>
        </pc:spChg>
        <pc:spChg chg="del">
          <ac:chgData name="Barnett, D.R.S. (Deborah)" userId="c92f5f32-0e3c-4126-a89c-a34bb69ca471" providerId="ADAL" clId="{BA49DC04-D079-4B6E-A022-CA090E771C5E}" dt="2024-02-08T09:25:15.790" v="642" actId="478"/>
          <ac:spMkLst>
            <pc:docMk/>
            <pc:sldMk cId="1582080178" sldId="368"/>
            <ac:spMk id="18" creationId="{AF45326E-9433-68C5-CFE5-5789E4363754}"/>
          </ac:spMkLst>
        </pc:spChg>
        <pc:cxnChg chg="del">
          <ac:chgData name="Barnett, D.R.S. (Deborah)" userId="c92f5f32-0e3c-4126-a89c-a34bb69ca471" providerId="ADAL" clId="{BA49DC04-D079-4B6E-A022-CA090E771C5E}" dt="2024-02-08T09:25:18.583" v="643" actId="478"/>
          <ac:cxnSpMkLst>
            <pc:docMk/>
            <pc:sldMk cId="1582080178" sldId="368"/>
            <ac:cxnSpMk id="51" creationId="{F31C341F-2E91-C05D-82EA-3D6F7D0CB563}"/>
          </ac:cxnSpMkLst>
        </pc:cxnChg>
      </pc:sldChg>
      <pc:sldChg chg="modSp add mod modAnim">
        <pc:chgData name="Barnett, D.R.S. (Deborah)" userId="c92f5f32-0e3c-4126-a89c-a34bb69ca471" providerId="ADAL" clId="{BA49DC04-D079-4B6E-A022-CA090E771C5E}" dt="2024-02-12T07:37:46.322" v="669" actId="1035"/>
        <pc:sldMkLst>
          <pc:docMk/>
          <pc:sldMk cId="260963034" sldId="369"/>
        </pc:sldMkLst>
        <pc:spChg chg="mod">
          <ac:chgData name="Barnett, D.R.S. (Deborah)" userId="c92f5f32-0e3c-4126-a89c-a34bb69ca471" providerId="ADAL" clId="{BA49DC04-D079-4B6E-A022-CA090E771C5E}" dt="2024-02-08T09:25:33.708" v="644" actId="20577"/>
          <ac:spMkLst>
            <pc:docMk/>
            <pc:sldMk cId="260963034" sldId="369"/>
            <ac:spMk id="8" creationId="{14FFD502-9AC3-F233-9AB3-2E0412C50C60}"/>
          </ac:spMkLst>
        </pc:spChg>
        <pc:cxnChg chg="mod">
          <ac:chgData name="Barnett, D.R.S. (Deborah)" userId="c92f5f32-0e3c-4126-a89c-a34bb69ca471" providerId="ADAL" clId="{BA49DC04-D079-4B6E-A022-CA090E771C5E}" dt="2024-02-12T07:37:46.322" v="669" actId="1035"/>
          <ac:cxnSpMkLst>
            <pc:docMk/>
            <pc:sldMk cId="260963034" sldId="369"/>
            <ac:cxnSpMk id="51" creationId="{F31C341F-2E91-C05D-82EA-3D6F7D0CB563}"/>
          </ac:cxnSpMkLst>
        </pc:cxnChg>
      </pc:sldChg>
      <pc:sldChg chg="new del">
        <pc:chgData name="Barnett, D.R.S. (Deborah)" userId="c92f5f32-0e3c-4126-a89c-a34bb69ca471" providerId="ADAL" clId="{BA49DC04-D079-4B6E-A022-CA090E771C5E}" dt="2024-02-08T09:29:11.452" v="659" actId="47"/>
        <pc:sldMkLst>
          <pc:docMk/>
          <pc:sldMk cId="3689014420" sldId="370"/>
        </pc:sldMkLst>
      </pc:sldChg>
      <pc:sldChg chg="addSp delSp modSp add del mod">
        <pc:chgData name="Barnett, D.R.S. (Deborah)" userId="c92f5f32-0e3c-4126-a89c-a34bb69ca471" providerId="ADAL" clId="{BA49DC04-D079-4B6E-A022-CA090E771C5E}" dt="2024-02-12T07:39:06.200" v="680"/>
        <pc:sldMkLst>
          <pc:docMk/>
          <pc:sldMk cId="1079214759" sldId="371"/>
        </pc:sldMkLst>
        <pc:spChg chg="mod">
          <ac:chgData name="Barnett, D.R.S. (Deborah)" userId="c92f5f32-0e3c-4126-a89c-a34bb69ca471" providerId="ADAL" clId="{BA49DC04-D079-4B6E-A022-CA090E771C5E}" dt="2024-02-08T09:29:41.101" v="661"/>
          <ac:spMkLst>
            <pc:docMk/>
            <pc:sldMk cId="1079214759" sldId="371"/>
            <ac:spMk id="8" creationId="{14FFD502-9AC3-F233-9AB3-2E0412C50C60}"/>
          </ac:spMkLst>
        </pc:spChg>
        <pc:spChg chg="mod">
          <ac:chgData name="Barnett, D.R.S. (Deborah)" userId="c92f5f32-0e3c-4126-a89c-a34bb69ca471" providerId="ADAL" clId="{BA49DC04-D079-4B6E-A022-CA090E771C5E}" dt="2024-02-08T09:29:51.390" v="666" actId="20577"/>
          <ac:spMkLst>
            <pc:docMk/>
            <pc:sldMk cId="1079214759" sldId="371"/>
            <ac:spMk id="11" creationId="{27208AEA-FCB1-AE94-D30C-B4F70A513C8C}"/>
          </ac:spMkLst>
        </pc:spChg>
        <pc:cxnChg chg="add del mod">
          <ac:chgData name="Barnett, D.R.S. (Deborah)" userId="c92f5f32-0e3c-4126-a89c-a34bb69ca471" providerId="ADAL" clId="{BA49DC04-D079-4B6E-A022-CA090E771C5E}" dt="2024-02-12T07:39:02.135" v="678"/>
          <ac:cxnSpMkLst>
            <pc:docMk/>
            <pc:sldMk cId="1079214759" sldId="371"/>
            <ac:cxnSpMk id="4" creationId="{0F20560B-00C5-B4D9-2335-A4CD3522123B}"/>
          </ac:cxnSpMkLst>
        </pc:cxnChg>
        <pc:cxnChg chg="add mod">
          <ac:chgData name="Barnett, D.R.S. (Deborah)" userId="c92f5f32-0e3c-4126-a89c-a34bb69ca471" providerId="ADAL" clId="{BA49DC04-D079-4B6E-A022-CA090E771C5E}" dt="2024-02-12T07:39:06.200" v="680"/>
          <ac:cxnSpMkLst>
            <pc:docMk/>
            <pc:sldMk cId="1079214759" sldId="371"/>
            <ac:cxnSpMk id="6" creationId="{F6442BA4-D53A-A985-2F88-6904F73A0E78}"/>
          </ac:cxnSpMkLst>
        </pc:cxnChg>
        <pc:cxnChg chg="del">
          <ac:chgData name="Barnett, D.R.S. (Deborah)" userId="c92f5f32-0e3c-4126-a89c-a34bb69ca471" providerId="ADAL" clId="{BA49DC04-D079-4B6E-A022-CA090E771C5E}" dt="2024-02-08T09:29:45.038" v="662" actId="478"/>
          <ac:cxnSpMkLst>
            <pc:docMk/>
            <pc:sldMk cId="1079214759" sldId="371"/>
            <ac:cxnSpMk id="43" creationId="{6DA8EF30-4D28-CB40-D93B-335CF847175A}"/>
          </ac:cxnSpMkLst>
        </pc:cxnChg>
        <pc:cxnChg chg="del mod">
          <ac:chgData name="Barnett, D.R.S. (Deborah)" userId="c92f5f32-0e3c-4126-a89c-a34bb69ca471" providerId="ADAL" clId="{BA49DC04-D079-4B6E-A022-CA090E771C5E}" dt="2024-02-12T07:39:05.090" v="679" actId="478"/>
          <ac:cxnSpMkLst>
            <pc:docMk/>
            <pc:sldMk cId="1079214759" sldId="371"/>
            <ac:cxnSpMk id="51" creationId="{F31C341F-2E91-C05D-82EA-3D6F7D0CB563}"/>
          </ac:cxnSpMkLst>
        </pc:cxnChg>
      </pc:sldChg>
      <pc:sldChg chg="new">
        <pc:chgData name="Barnett, D.R.S. (Deborah)" userId="c92f5f32-0e3c-4126-a89c-a34bb69ca471" providerId="ADAL" clId="{BA49DC04-D079-4B6E-A022-CA090E771C5E}" dt="2024-02-26T14:43:31.282" v="681" actId="680"/>
        <pc:sldMkLst>
          <pc:docMk/>
          <pc:sldMk cId="536276917" sldId="3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A25A3EAC-B1CB-4928-B46E-732DED35F14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6859D3C5-E35D-4276-98FC-D03BB57B5C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510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2036" name="Rectangle 4">
            <a:extLst>
              <a:ext uri="{FF2B5EF4-FFF2-40B4-BE49-F238E27FC236}">
                <a16:creationId xmlns:a16="http://schemas.microsoft.com/office/drawing/2014/main" id="{0960AD65-A13C-43B6-8CF1-EBD35ADEB0C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2037" name="Rectangle 5">
            <a:extLst>
              <a:ext uri="{FF2B5EF4-FFF2-40B4-BE49-F238E27FC236}">
                <a16:creationId xmlns:a16="http://schemas.microsoft.com/office/drawing/2014/main" id="{451D45BE-FB60-47F2-842C-71EE025FC36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5100" y="883920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fld id="{9CC0ECD5-5DA3-4BC8-8924-B4C7053BCD8A}" type="slidenum">
              <a:rPr lang="en-GB" altLang="nl-NL"/>
              <a:pPr>
                <a:defRPr/>
              </a:pPr>
              <a:t>‹#›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ACFE740-A230-4C8A-99F5-832F2F2A98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73CE2F2-772D-4293-AFF1-0E15708949F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6688" y="0"/>
            <a:ext cx="304323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4EC871E5-8926-4761-9FC6-51FAE1E42FA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13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A9206A8B-522F-40A4-93DC-0FB50A95369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1188"/>
            <a:ext cx="5146675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633583A-D98A-4E09-9178-39D7D7D6200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0788"/>
            <a:ext cx="304323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9A4A3013-F6BA-45D5-B1E7-0469AD3CC6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688" y="8840788"/>
            <a:ext cx="304323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/>
            </a:lvl1pPr>
          </a:lstStyle>
          <a:p>
            <a:pPr>
              <a:defRPr/>
            </a:pPr>
            <a:fld id="{522B75C5-5B33-4D79-9023-6800564353C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5541994C-3F50-2CEB-D1AD-D304D297DC04}"/>
              </a:ext>
            </a:extLst>
          </p:cNvPr>
          <p:cNvSpPr/>
          <p:nvPr/>
        </p:nvSpPr>
        <p:spPr>
          <a:xfrm>
            <a:off x="1" y="293527"/>
            <a:ext cx="3270272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803" y="566586"/>
            <a:ext cx="2713544" cy="1555369"/>
          </a:xfrm>
        </p:spPr>
        <p:txBody>
          <a:bodyPr anchor="t">
            <a:normAutofit/>
          </a:bodyPr>
          <a:lstStyle>
            <a:lvl1pPr algn="l">
              <a:defRPr sz="225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03" y="2242007"/>
            <a:ext cx="2713544" cy="1200768"/>
          </a:xfrm>
        </p:spPr>
        <p:txBody>
          <a:bodyPr anchor="t"/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3" name="Rechthoek met één afgeronde hoek 22">
            <a:extLst>
              <a:ext uri="{FF2B5EF4-FFF2-40B4-BE49-F238E27FC236}">
                <a16:creationId xmlns:a16="http://schemas.microsoft.com/office/drawing/2014/main" id="{C0CE8717-9950-3CB0-9E50-1BBAC7AB694E}"/>
              </a:ext>
            </a:extLst>
          </p:cNvPr>
          <p:cNvSpPr/>
          <p:nvPr/>
        </p:nvSpPr>
        <p:spPr>
          <a:xfrm rot="10800000">
            <a:off x="189186" y="3869633"/>
            <a:ext cx="3081086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628" y="3881863"/>
            <a:ext cx="2713543" cy="632176"/>
          </a:xfrm>
          <a:prstGeom prst="rect">
            <a:avLst/>
          </a:prstGeom>
        </p:spPr>
        <p:txBody>
          <a:bodyPr anchor="ctr"/>
          <a:lstStyle>
            <a:lvl1pPr algn="l">
              <a:defRPr sz="1350" b="0" i="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A3D0C5C5-6D0D-E049-8191-2F7523841EF6}" type="datetime1">
              <a:rPr lang="nl-NL" smtClean="0"/>
              <a:pPr/>
              <a:t>11-3-2025</a:t>
            </a:fld>
            <a:endParaRPr lang="nl-NL" dirty="0"/>
          </a:p>
        </p:txBody>
      </p:sp>
      <p:pic>
        <p:nvPicPr>
          <p:cNvPr id="8" name="Afbeelding 7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3C77C5B9-BCED-6FB8-2CAD-5562A859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C49FC3-08E8-2365-06F2-522BD1807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1766" y="5978767"/>
            <a:ext cx="177164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4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met één afgeronde hoek 4">
            <a:extLst>
              <a:ext uri="{FF2B5EF4-FFF2-40B4-BE49-F238E27FC236}">
                <a16:creationId xmlns:a16="http://schemas.microsoft.com/office/drawing/2014/main" id="{1FD5452C-9A9B-72C5-AB26-06971F3CE3FA}"/>
              </a:ext>
            </a:extLst>
          </p:cNvPr>
          <p:cNvSpPr/>
          <p:nvPr/>
        </p:nvSpPr>
        <p:spPr>
          <a:xfrm rot="10800000" flipH="1">
            <a:off x="1" y="-7"/>
            <a:ext cx="9143999" cy="1812280"/>
          </a:xfrm>
          <a:prstGeom prst="round1Rect">
            <a:avLst>
              <a:gd name="adj" fmla="val 27469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40" name="Rechthoek met één afgeronde hoek 39">
            <a:extLst>
              <a:ext uri="{FF2B5EF4-FFF2-40B4-BE49-F238E27FC236}">
                <a16:creationId xmlns:a16="http://schemas.microsoft.com/office/drawing/2014/main" id="{B4E20CD9-0963-B2A8-B3FF-33FBC6C977FE}"/>
              </a:ext>
            </a:extLst>
          </p:cNvPr>
          <p:cNvSpPr/>
          <p:nvPr/>
        </p:nvSpPr>
        <p:spPr>
          <a:xfrm flipH="1" flipV="1">
            <a:off x="286931" y="-1"/>
            <a:ext cx="5026532" cy="1812281"/>
          </a:xfrm>
          <a:prstGeom prst="round1Rect">
            <a:avLst>
              <a:gd name="adj" fmla="val 10563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508926"/>
            <a:ext cx="4484362" cy="1303349"/>
          </a:xfrm>
        </p:spPr>
        <p:txBody>
          <a:bodyPr anchor="t">
            <a:normAutofit/>
          </a:bodyPr>
          <a:lstStyle>
            <a:lvl1pPr algn="l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0" y="2175642"/>
            <a:ext cx="4484362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8DB18667-50D0-D316-140A-1FA19238E738}"/>
              </a:ext>
            </a:extLst>
          </p:cNvPr>
          <p:cNvSpPr/>
          <p:nvPr/>
        </p:nvSpPr>
        <p:spPr>
          <a:xfrm rot="10800000">
            <a:off x="5000560" y="508925"/>
            <a:ext cx="3637631" cy="5456446"/>
          </a:xfrm>
          <a:custGeom>
            <a:avLst/>
            <a:gdLst>
              <a:gd name="connsiteX0" fmla="*/ 0 w 6096001"/>
              <a:gd name="connsiteY0" fmla="*/ 0 h 6858000"/>
              <a:gd name="connsiteX1" fmla="*/ 5589179 w 6096001"/>
              <a:gd name="connsiteY1" fmla="*/ 0 h 6858000"/>
              <a:gd name="connsiteX2" fmla="*/ 6096001 w 6096001"/>
              <a:gd name="connsiteY2" fmla="*/ 506822 h 6858000"/>
              <a:gd name="connsiteX3" fmla="*/ 6096001 w 6096001"/>
              <a:gd name="connsiteY3" fmla="*/ 6858000 h 6858000"/>
              <a:gd name="connsiteX4" fmla="*/ 0 w 6096001"/>
              <a:gd name="connsiteY4" fmla="*/ 6858000 h 6858000"/>
              <a:gd name="connsiteX5" fmla="*/ 0 w 6096001"/>
              <a:gd name="connsiteY5" fmla="*/ 0 h 6858000"/>
              <a:gd name="connsiteX0" fmla="*/ 0 w 6096001"/>
              <a:gd name="connsiteY0" fmla="*/ 0 h 6858000"/>
              <a:gd name="connsiteX1" fmla="*/ 5589179 w 6096001"/>
              <a:gd name="connsiteY1" fmla="*/ 0 h 6858000"/>
              <a:gd name="connsiteX2" fmla="*/ 6096001 w 6096001"/>
              <a:gd name="connsiteY2" fmla="*/ 506822 h 6858000"/>
              <a:gd name="connsiteX3" fmla="*/ 6096001 w 6096001"/>
              <a:gd name="connsiteY3" fmla="*/ 6858000 h 6858000"/>
              <a:gd name="connsiteX4" fmla="*/ 0 w 6096001"/>
              <a:gd name="connsiteY4" fmla="*/ 6858000 h 6858000"/>
              <a:gd name="connsiteX5" fmla="*/ 0 w 609600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5589179" y="0"/>
                </a:lnTo>
                <a:cubicBezTo>
                  <a:pt x="5869089" y="0"/>
                  <a:pt x="6096001" y="226912"/>
                  <a:pt x="6096001" y="506822"/>
                </a:cubicBezTo>
                <a:lnTo>
                  <a:pt x="6096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pic>
        <p:nvPicPr>
          <p:cNvPr id="6" name="Afbeelding 5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DDD21905-020C-74F9-3226-C8F28029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sp>
        <p:nvSpPr>
          <p:cNvPr id="10" name="Tijdelijke aanduiding voor datum 3">
            <a:extLst>
              <a:ext uri="{FF2B5EF4-FFF2-40B4-BE49-F238E27FC236}">
                <a16:creationId xmlns:a16="http://schemas.microsoft.com/office/drawing/2014/main" id="{8DCCB5E8-6A2A-C6FD-0675-59FAE321E4C8}"/>
              </a:ext>
            </a:extLst>
          </p:cNvPr>
          <p:cNvSpPr txBox="1">
            <a:spLocks/>
          </p:cNvSpPr>
          <p:nvPr/>
        </p:nvSpPr>
        <p:spPr>
          <a:xfrm>
            <a:off x="6656990" y="6083203"/>
            <a:ext cx="2057400" cy="392790"/>
          </a:xfrm>
          <a:prstGeom prst="rect">
            <a:avLst/>
          </a:prstGeom>
        </p:spPr>
        <p:txBody>
          <a:bodyPr anchor="ctr"/>
          <a:lstStyle>
            <a:defPPr>
              <a:defRPr lang="nl-NL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F51A7E-800B-1F47-BF14-6211D457551C}" type="datetime1">
              <a:rPr lang="nl-NL" sz="1200" smtClean="0"/>
              <a:pPr/>
              <a:t>11-3-2025</a:t>
            </a:fld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95686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2512D022-7B9B-1C7F-BBBE-A2AF4AC117A2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 useBgFill="1">
        <p:nvSpPr>
          <p:cNvPr id="2" name="Tekstvak 1">
            <a:extLst>
              <a:ext uri="{FF2B5EF4-FFF2-40B4-BE49-F238E27FC236}">
                <a16:creationId xmlns:a16="http://schemas.microsoft.com/office/drawing/2014/main" id="{033A32F1-9949-3846-D390-88CBEE0FAC71}"/>
              </a:ext>
            </a:extLst>
          </p:cNvPr>
          <p:cNvSpPr txBox="1"/>
          <p:nvPr/>
        </p:nvSpPr>
        <p:spPr>
          <a:xfrm>
            <a:off x="288759" y="180473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nl-NL" sz="1800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5DB91A6-9345-ECA4-2AB8-BE30F3C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4" y="-10825"/>
            <a:ext cx="8328638" cy="104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15" name="Afbeelding 14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090CDF85-4639-4367-A00C-A901D26CB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17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5DB91A6-9345-ECA4-2AB8-BE30F3C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81" y="2425628"/>
            <a:ext cx="8328638" cy="1815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15" name="Afbeelding 14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090CDF85-4639-4367-A00C-A901D26CB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29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el en object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A687C31B-89B6-5B95-614A-E417903E79BA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15DAD-D3C5-4B4F-AAE5-A931C1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33" y="1289155"/>
            <a:ext cx="8360186" cy="462043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069651C9-8167-A69D-F5F8-53D1FBEB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4" y="-1"/>
            <a:ext cx="8328638" cy="1029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9" name="Afbeelding 8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1335102B-7AA4-FED6-B9F5-229F2F583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7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eldia">
    <p:bg>
      <p:bgPr>
        <a:gradFill>
          <a:gsLst>
            <a:gs pos="50000">
              <a:srgbClr val="D3104C"/>
            </a:gs>
            <a:gs pos="0">
              <a:srgbClr val="F53C46"/>
            </a:gs>
            <a:gs pos="100000">
              <a:srgbClr val="B40F4B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9D2BE61-A6AE-E2D7-F76B-07B39AC855A8}"/>
              </a:ext>
            </a:extLst>
          </p:cNvPr>
          <p:cNvSpPr/>
          <p:nvPr/>
        </p:nvSpPr>
        <p:spPr>
          <a:xfrm rot="10800000" flipH="1">
            <a:off x="1" y="0"/>
            <a:ext cx="4571999" cy="1812280"/>
          </a:xfrm>
          <a:prstGeom prst="round1Rect">
            <a:avLst>
              <a:gd name="adj" fmla="val 27469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-7"/>
            <a:ext cx="4001004" cy="181228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5" name="Afbeelding 4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97F8A0A1-4917-14CB-26F9-CDE703E5D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  <p:pic>
        <p:nvPicPr>
          <p:cNvPr id="6" name="Afbeelding 5" descr="Afbeelding met buitenshuis, Commercieel gebouw, gebouw, boom&#10;&#10;Automatisch gegenereerde beschrijving">
            <a:extLst>
              <a:ext uri="{FF2B5EF4-FFF2-40B4-BE49-F238E27FC236}">
                <a16:creationId xmlns:a16="http://schemas.microsoft.com/office/drawing/2014/main" id="{8361EA99-DA8A-1CED-C406-A207AEDDA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F7562BA8-0640-FAD8-4DAB-32B102C8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0" y="2175642"/>
            <a:ext cx="4001005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7001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8C9E59E8-96D0-660D-2FAF-012B53D82BE5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2" name="Afbeelding 1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D1273128-B20F-F21F-07E5-651420A7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15DAD-D3C5-4B4F-AAE5-A931C1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33" y="1289155"/>
            <a:ext cx="8360186" cy="461608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334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B9E78B30-7E65-E3D5-842A-F16FD1B7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4" y="-1"/>
            <a:ext cx="8368895" cy="1028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 b="0" i="0">
                <a:solidFill>
                  <a:schemeClr val="bg1">
                    <a:lumMod val="95000"/>
                  </a:schemeClr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0777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23F50DB-D834-8DC4-D421-1EBAD1804E09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15DAD-D3C5-4B4F-AAE5-A931C1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7" y="1289156"/>
            <a:ext cx="8362166" cy="4617509"/>
          </a:xfrm>
        </p:spPr>
        <p:txBody>
          <a:bodyPr/>
          <a:lstStyle>
            <a:lvl1pPr>
              <a:defRPr>
                <a:solidFill>
                  <a:srgbClr val="003340"/>
                </a:solidFill>
              </a:defRPr>
            </a:lvl1pPr>
            <a:lvl2pPr>
              <a:defRPr>
                <a:solidFill>
                  <a:srgbClr val="003340"/>
                </a:solidFill>
              </a:defRPr>
            </a:lvl2pPr>
            <a:lvl3pPr>
              <a:defRPr>
                <a:solidFill>
                  <a:srgbClr val="003340"/>
                </a:solidFill>
              </a:defRPr>
            </a:lvl3pPr>
            <a:lvl4pPr>
              <a:defRPr>
                <a:solidFill>
                  <a:srgbClr val="003340"/>
                </a:solidFill>
              </a:defRPr>
            </a:lvl4pPr>
            <a:lvl5pPr>
              <a:defRPr>
                <a:solidFill>
                  <a:srgbClr val="0033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AE218851-E09F-1DBE-C7B9-461536D2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4" y="1"/>
            <a:ext cx="8371739" cy="1029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2" name="Afbeelding 1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97DF9E74-08E8-35EF-19C9-688FA6F8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04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met één afgeronde hoek 1">
            <a:extLst>
              <a:ext uri="{FF2B5EF4-FFF2-40B4-BE49-F238E27FC236}">
                <a16:creationId xmlns:a16="http://schemas.microsoft.com/office/drawing/2014/main" id="{63F1270C-400E-4EF7-DE5A-5668B7791119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96D5EF-4E9E-BB48-85B0-F041625B1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59" y="1286234"/>
            <a:ext cx="4081761" cy="4620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566185-896E-EE4A-82D0-EF31C2E10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3521" y="1286234"/>
            <a:ext cx="4059638" cy="4620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B989117D-ECF0-B4D7-0F10-4D968550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5" y="-1"/>
            <a:ext cx="8421834" cy="1029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9" name="Afbeelding 8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2F9416C6-72F3-23B1-40A8-1A0B8CF3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71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met één afgeronde hoek 1">
            <a:extLst>
              <a:ext uri="{FF2B5EF4-FFF2-40B4-BE49-F238E27FC236}">
                <a16:creationId xmlns:a16="http://schemas.microsoft.com/office/drawing/2014/main" id="{3ED9D103-0D42-943D-929A-54C3196AB659}"/>
              </a:ext>
            </a:extLst>
          </p:cNvPr>
          <p:cNvSpPr/>
          <p:nvPr/>
        </p:nvSpPr>
        <p:spPr>
          <a:xfrm rot="10800000" flipH="1">
            <a:off x="0" y="-10824"/>
            <a:ext cx="8812676" cy="1040412"/>
          </a:xfrm>
          <a:prstGeom prst="round1Rect">
            <a:avLst>
              <a:gd name="adj" fmla="val 48488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E77DD9-B454-484D-8F00-4D7CBD5EF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159" y="1286234"/>
            <a:ext cx="4081761" cy="906303"/>
          </a:xfrm>
        </p:spPr>
        <p:txBody>
          <a:bodyPr anchor="t"/>
          <a:lstStyle>
            <a:lvl1pPr marL="0" indent="0">
              <a:buNone/>
              <a:defRPr sz="1800" b="0">
                <a:solidFill>
                  <a:srgbClr val="D40E4C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61BBBF2-F030-A549-B400-B72BB89A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06007" y="1286234"/>
            <a:ext cx="4059638" cy="906303"/>
          </a:xfrm>
        </p:spPr>
        <p:txBody>
          <a:bodyPr anchor="t"/>
          <a:lstStyle>
            <a:lvl1pPr marL="0" indent="0">
              <a:buNone/>
              <a:defRPr sz="1800" b="0" i="0">
                <a:solidFill>
                  <a:srgbClr val="D40E4C"/>
                </a:solidFill>
                <a:latin typeface="Poppins" pitchFamily="2" charset="77"/>
                <a:cs typeface="Poppins" pitchFamily="2" charset="77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B037F17-0FDA-6046-A74E-F75A2A8C3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159" y="2151342"/>
            <a:ext cx="4081761" cy="3755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9E1E1C6-5935-F940-A4F3-DE456581D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06007" y="2151341"/>
            <a:ext cx="4059638" cy="3755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7" name="Afbeelding 6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66FC9B58-DA80-0A6D-1728-1241CC3FB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E9E46305-D5E7-2A62-976C-C529054CE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25" y="-6875"/>
            <a:ext cx="8434320" cy="104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0136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eldia">
    <p:bg>
      <p:bgPr>
        <a:solidFill>
          <a:srgbClr val="F8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9D2BE61-A6AE-E2D7-F76B-07B39AC855A8}"/>
              </a:ext>
            </a:extLst>
          </p:cNvPr>
          <p:cNvSpPr/>
          <p:nvPr/>
        </p:nvSpPr>
        <p:spPr>
          <a:xfrm rot="10800000" flipH="1">
            <a:off x="1" y="0"/>
            <a:ext cx="4571999" cy="1812280"/>
          </a:xfrm>
          <a:prstGeom prst="round1Rect">
            <a:avLst>
              <a:gd name="adj" fmla="val 27469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-7"/>
            <a:ext cx="4001004" cy="181228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61EA99-DA8A-1CED-C406-A207AEDD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F7562BA8-0640-FAD8-4DAB-32B102C8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0" y="2175642"/>
            <a:ext cx="4001005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rgbClr val="00334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3" name="Afbeelding 2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6AC64F8A-CC1D-A5B1-13CB-EE64D0A4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  <p:sp>
        <p:nvSpPr>
          <p:cNvPr id="5" name="Rechthoek met één afgeronde hoek 4">
            <a:extLst>
              <a:ext uri="{FF2B5EF4-FFF2-40B4-BE49-F238E27FC236}">
                <a16:creationId xmlns:a16="http://schemas.microsoft.com/office/drawing/2014/main" id="{E7020D5A-1635-89BD-E715-2A7BE776245A}"/>
              </a:ext>
            </a:extLst>
          </p:cNvPr>
          <p:cNvSpPr/>
          <p:nvPr/>
        </p:nvSpPr>
        <p:spPr>
          <a:xfrm flipH="1">
            <a:off x="4571999" y="5675586"/>
            <a:ext cx="4571999" cy="1182414"/>
          </a:xfrm>
          <a:prstGeom prst="round1Rect">
            <a:avLst>
              <a:gd name="adj" fmla="val 274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C9709BFA-16BC-2AA3-035E-3AB43048870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859722" y="5675587"/>
            <a:ext cx="3982032" cy="1182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sz="1350">
                <a:solidFill>
                  <a:srgbClr val="D40E4C"/>
                </a:solidFill>
              </a:defRPr>
            </a:lvl1pPr>
            <a:lvl2pPr marL="342900" indent="0">
              <a:buFontTx/>
              <a:buNone/>
              <a:defRPr sz="1350"/>
            </a:lvl2pPr>
            <a:lvl3pPr marL="685800" indent="0">
              <a:buFontTx/>
              <a:buNone/>
              <a:defRPr sz="1350"/>
            </a:lvl3pPr>
            <a:lvl4pPr marL="1028700" indent="0">
              <a:buFontTx/>
              <a:buNone/>
              <a:defRPr sz="1350"/>
            </a:lvl4pPr>
            <a:lvl5pPr marL="1371600" indent="0">
              <a:buFontTx/>
              <a:buNone/>
              <a:defRPr sz="135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99400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811435F8-D7FB-6459-D904-F8CEE7137961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/>
        </p:nvSpPr>
        <p:spPr>
          <a:xfrm>
            <a:off x="0" y="5696262"/>
            <a:ext cx="9195861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5541994C-3F50-2CEB-D1AD-D304D297DC04}"/>
              </a:ext>
            </a:extLst>
          </p:cNvPr>
          <p:cNvSpPr/>
          <p:nvPr/>
        </p:nvSpPr>
        <p:spPr>
          <a:xfrm>
            <a:off x="192336" y="293527"/>
            <a:ext cx="3077936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804" y="566586"/>
            <a:ext cx="2749017" cy="1555369"/>
          </a:xfrm>
        </p:spPr>
        <p:txBody>
          <a:bodyPr anchor="t">
            <a:normAutofit/>
          </a:bodyPr>
          <a:lstStyle>
            <a:lvl1pPr algn="l">
              <a:defRPr sz="225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04" y="2242007"/>
            <a:ext cx="2749017" cy="1200768"/>
          </a:xfrm>
        </p:spPr>
        <p:txBody>
          <a:bodyPr anchor="t"/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3" name="Rechthoek met één afgeronde hoek 22">
            <a:extLst>
              <a:ext uri="{FF2B5EF4-FFF2-40B4-BE49-F238E27FC236}">
                <a16:creationId xmlns:a16="http://schemas.microsoft.com/office/drawing/2014/main" id="{C0CE8717-9950-3CB0-9E50-1BBAC7AB694E}"/>
              </a:ext>
            </a:extLst>
          </p:cNvPr>
          <p:cNvSpPr/>
          <p:nvPr/>
        </p:nvSpPr>
        <p:spPr>
          <a:xfrm rot="10800000">
            <a:off x="192334" y="3869635"/>
            <a:ext cx="3077936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>
              <a:solidFill>
                <a:srgbClr val="003340"/>
              </a:solidFill>
            </a:endParaRP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804" y="3890733"/>
            <a:ext cx="2749017" cy="632176"/>
          </a:xfrm>
          <a:prstGeom prst="rect">
            <a:avLst/>
          </a:prstGeom>
        </p:spPr>
        <p:txBody>
          <a:bodyPr anchor="ctr"/>
          <a:lstStyle>
            <a:lvl1pPr algn="l">
              <a:defRPr sz="1350" b="0" i="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A3D0C5C5-6D0D-E049-8191-2F7523841EF6}" type="datetime1">
              <a:rPr lang="nl-NL" smtClean="0"/>
              <a:pPr/>
              <a:t>11-3-2025</a:t>
            </a:fld>
            <a:endParaRPr lang="nl-NL" dirty="0"/>
          </a:p>
        </p:txBody>
      </p:sp>
      <p:pic>
        <p:nvPicPr>
          <p:cNvPr id="7" name="Afbeelding 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F8A76B65-6202-A172-02F8-1355888C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64CAB57-CAFF-B67C-DDBC-974E22319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1766" y="5978767"/>
            <a:ext cx="177164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9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eldia">
    <p:bg>
      <p:bgPr>
        <a:solidFill>
          <a:srgbClr val="F8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F9D2BE61-A6AE-E2D7-F76B-07B39AC855A8}"/>
              </a:ext>
            </a:extLst>
          </p:cNvPr>
          <p:cNvSpPr/>
          <p:nvPr/>
        </p:nvSpPr>
        <p:spPr>
          <a:xfrm rot="10800000" flipH="1">
            <a:off x="1" y="0"/>
            <a:ext cx="4571999" cy="1812280"/>
          </a:xfrm>
          <a:prstGeom prst="round1Rect">
            <a:avLst>
              <a:gd name="adj" fmla="val 27469"/>
            </a:avLst>
          </a:prstGeom>
          <a:solidFill>
            <a:srgbClr val="D41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-7"/>
            <a:ext cx="4001004" cy="1812282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61EA99-DA8A-1CED-C406-A207AEDD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Ondertitel 2">
            <a:extLst>
              <a:ext uri="{FF2B5EF4-FFF2-40B4-BE49-F238E27FC236}">
                <a16:creationId xmlns:a16="http://schemas.microsoft.com/office/drawing/2014/main" id="{F7562BA8-0640-FAD8-4DAB-32B102C8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0" y="2175642"/>
            <a:ext cx="4001005" cy="3499944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rgbClr val="00334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3" name="Afbeelding 2" descr="Afbeelding met logo, Graphics, symbool, Karmijn&#10;&#10;Automatisch gegenereerde beschrijving">
            <a:extLst>
              <a:ext uri="{FF2B5EF4-FFF2-40B4-BE49-F238E27FC236}">
                <a16:creationId xmlns:a16="http://schemas.microsoft.com/office/drawing/2014/main" id="{6AC64F8A-CC1D-A5B1-13CB-EE64D0A4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47" y="5906665"/>
            <a:ext cx="603076" cy="8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41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met één afgeronde hoek 3">
            <a:extLst>
              <a:ext uri="{FF2B5EF4-FFF2-40B4-BE49-F238E27FC236}">
                <a16:creationId xmlns:a16="http://schemas.microsoft.com/office/drawing/2014/main" id="{811C626B-D77A-86D3-B893-6E92961A3210}"/>
              </a:ext>
            </a:extLst>
          </p:cNvPr>
          <p:cNvSpPr/>
          <p:nvPr/>
        </p:nvSpPr>
        <p:spPr>
          <a:xfrm rot="10800000">
            <a:off x="5263814" y="1"/>
            <a:ext cx="3880185" cy="2076879"/>
          </a:xfrm>
          <a:prstGeom prst="round1Rect">
            <a:avLst>
              <a:gd name="adj" fmla="val 11255"/>
            </a:avLst>
          </a:prstGeom>
          <a:gradFill flip="none" rotWithShape="0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CDC1B44F-E6D3-028C-6E82-10D90FABE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3408" y="1"/>
            <a:ext cx="3515641" cy="2076878"/>
          </a:xfrm>
        </p:spPr>
        <p:txBody>
          <a:bodyPr anchor="ctr">
            <a:normAutofit/>
          </a:bodyPr>
          <a:lstStyle>
            <a:lvl1pPr marL="0" indent="0" algn="l">
              <a:buNone/>
              <a:defRPr sz="1650" i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2" name="Afbeelding 1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B4450EC8-6CDA-E76A-C8B0-C96C2AEB0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25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met één afgeronde hoek 5">
            <a:extLst>
              <a:ext uri="{FF2B5EF4-FFF2-40B4-BE49-F238E27FC236}">
                <a16:creationId xmlns:a16="http://schemas.microsoft.com/office/drawing/2014/main" id="{BCFA8030-B247-9FA8-732A-2E775FB9A554}"/>
              </a:ext>
            </a:extLst>
          </p:cNvPr>
          <p:cNvSpPr/>
          <p:nvPr/>
        </p:nvSpPr>
        <p:spPr>
          <a:xfrm rot="10800000">
            <a:off x="5263816" y="298443"/>
            <a:ext cx="3717758" cy="1778436"/>
          </a:xfrm>
          <a:prstGeom prst="round1Rect">
            <a:avLst>
              <a:gd name="adj" fmla="val 11255"/>
            </a:avLst>
          </a:prstGeom>
          <a:gradFill flip="none" rotWithShape="0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ED0A29BF-1F87-D278-8C29-BE82818A5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3408" y="298444"/>
            <a:ext cx="3360598" cy="1778435"/>
          </a:xfrm>
        </p:spPr>
        <p:txBody>
          <a:bodyPr anchor="ctr">
            <a:normAutofit/>
          </a:bodyPr>
          <a:lstStyle>
            <a:lvl1pPr marL="0" indent="0" algn="l">
              <a:buNone/>
              <a:defRPr sz="1650" i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2CA1F0D-8FC5-9422-8C26-5A0EDB756701}"/>
              </a:ext>
            </a:extLst>
          </p:cNvPr>
          <p:cNvSpPr txBox="1"/>
          <p:nvPr/>
        </p:nvSpPr>
        <p:spPr>
          <a:xfrm>
            <a:off x="8406962" y="-1150883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rmAutofit fontScale="25000" lnSpcReduction="20000"/>
          </a:bodyPr>
          <a:lstStyle/>
          <a:p>
            <a:pPr algn="l"/>
            <a:endParaRPr lang="nl-NL" sz="1800" b="0" i="0" dirty="0">
              <a:solidFill>
                <a:srgbClr val="F8EFE3"/>
              </a:solidFill>
              <a:latin typeface="Poppins Medium" pitchFamily="2" charset="77"/>
              <a:cs typeface="Poppins Medium" pitchFamily="2" charset="77"/>
            </a:endParaRPr>
          </a:p>
        </p:txBody>
      </p:sp>
      <p:pic>
        <p:nvPicPr>
          <p:cNvPr id="4" name="Afbeelding 3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CD7D3936-6C40-69EE-BE0E-D6D3751A7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8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met één afgeronde hoek 9">
            <a:extLst>
              <a:ext uri="{FF2B5EF4-FFF2-40B4-BE49-F238E27FC236}">
                <a16:creationId xmlns:a16="http://schemas.microsoft.com/office/drawing/2014/main" id="{0F8BC4C1-0906-73F1-4F1B-A18A220B7CF0}"/>
              </a:ext>
            </a:extLst>
          </p:cNvPr>
          <p:cNvSpPr/>
          <p:nvPr/>
        </p:nvSpPr>
        <p:spPr>
          <a:xfrm rot="10800000">
            <a:off x="5263816" y="298443"/>
            <a:ext cx="3717758" cy="1778436"/>
          </a:xfrm>
          <a:prstGeom prst="round1Rect">
            <a:avLst>
              <a:gd name="adj" fmla="val 11255"/>
            </a:avLst>
          </a:prstGeom>
          <a:gradFill flip="none" rotWithShape="0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545DC1C5-86E6-34E5-3115-B54B78D2A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3408" y="298444"/>
            <a:ext cx="3360598" cy="1778435"/>
          </a:xfrm>
        </p:spPr>
        <p:txBody>
          <a:bodyPr anchor="ctr">
            <a:normAutofit/>
          </a:bodyPr>
          <a:lstStyle>
            <a:lvl1pPr marL="0" indent="0" algn="l">
              <a:buNone/>
              <a:defRPr sz="1650" i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2" name="Afbeelding 1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43CC8121-3852-641D-C1AD-D4AAEB96F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68" b="2972"/>
          <a:stretch/>
        </p:blipFill>
        <p:spPr>
          <a:xfrm>
            <a:off x="302578" y="5905244"/>
            <a:ext cx="586637" cy="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9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en object">
    <p:bg>
      <p:bgPr>
        <a:solidFill>
          <a:srgbClr val="D40E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AD120B3C-6E8D-8872-5E93-ACEA0F75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1" y="2584463"/>
            <a:ext cx="3718447" cy="168907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8E9E587-5986-EE13-52E0-5AE59C80E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38" y="2876448"/>
            <a:ext cx="3283052" cy="11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03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82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AFDAC5A5-CA53-657F-12FA-C5010133B5FE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/>
        </p:nvSpPr>
        <p:spPr>
          <a:xfrm>
            <a:off x="0" y="5696262"/>
            <a:ext cx="9195861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5541994C-3F50-2CEB-D1AD-D304D297DC04}"/>
              </a:ext>
            </a:extLst>
          </p:cNvPr>
          <p:cNvSpPr/>
          <p:nvPr/>
        </p:nvSpPr>
        <p:spPr>
          <a:xfrm>
            <a:off x="192336" y="293527"/>
            <a:ext cx="3077936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803" y="566586"/>
            <a:ext cx="2713544" cy="1555369"/>
          </a:xfrm>
        </p:spPr>
        <p:txBody>
          <a:bodyPr anchor="t">
            <a:normAutofit/>
          </a:bodyPr>
          <a:lstStyle>
            <a:lvl1pPr algn="l">
              <a:defRPr sz="225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03" y="2242007"/>
            <a:ext cx="2713544" cy="12007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3" name="Rechthoek met één afgeronde hoek 22">
            <a:extLst>
              <a:ext uri="{FF2B5EF4-FFF2-40B4-BE49-F238E27FC236}">
                <a16:creationId xmlns:a16="http://schemas.microsoft.com/office/drawing/2014/main" id="{C0CE8717-9950-3CB0-9E50-1BBAC7AB694E}"/>
              </a:ext>
            </a:extLst>
          </p:cNvPr>
          <p:cNvSpPr/>
          <p:nvPr/>
        </p:nvSpPr>
        <p:spPr>
          <a:xfrm rot="10800000">
            <a:off x="192335" y="3869637"/>
            <a:ext cx="3077936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803" y="3890733"/>
            <a:ext cx="2713544" cy="632176"/>
          </a:xfrm>
          <a:prstGeom prst="rect">
            <a:avLst/>
          </a:prstGeom>
        </p:spPr>
        <p:txBody>
          <a:bodyPr anchor="ctr"/>
          <a:lstStyle>
            <a:lvl1pPr algn="l">
              <a:defRPr sz="135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A3D0C5C5-6D0D-E049-8191-2F7523841EF6}" type="datetime1">
              <a:rPr lang="nl-NL" smtClean="0"/>
              <a:pPr/>
              <a:t>11-3-2025</a:t>
            </a:fld>
            <a:endParaRPr lang="nl-NL" dirty="0"/>
          </a:p>
        </p:txBody>
      </p:sp>
      <p:pic>
        <p:nvPicPr>
          <p:cNvPr id="7" name="Afbeelding 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1C080A4C-8C13-ED18-8756-9DA22AD3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7430271-D467-A4F5-3A0A-0D8F1546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1766" y="5978767"/>
            <a:ext cx="177164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1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eldia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>
            <a:extLst>
              <a:ext uri="{FF2B5EF4-FFF2-40B4-BE49-F238E27FC236}">
                <a16:creationId xmlns:a16="http://schemas.microsoft.com/office/drawing/2014/main" id="{6BD6F11C-F184-79BE-9A46-1DD8CFCDD73C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1" name="Rechthoek met één afgeronde hoek 10">
            <a:extLst>
              <a:ext uri="{FF2B5EF4-FFF2-40B4-BE49-F238E27FC236}">
                <a16:creationId xmlns:a16="http://schemas.microsoft.com/office/drawing/2014/main" id="{5541994C-3F50-2CEB-D1AD-D304D297DC04}"/>
              </a:ext>
            </a:extLst>
          </p:cNvPr>
          <p:cNvSpPr/>
          <p:nvPr/>
        </p:nvSpPr>
        <p:spPr>
          <a:xfrm>
            <a:off x="1" y="293527"/>
            <a:ext cx="3270272" cy="3896960"/>
          </a:xfrm>
          <a:prstGeom prst="round1Rect">
            <a:avLst>
              <a:gd name="adj" fmla="val 7518"/>
            </a:avLst>
          </a:prstGeom>
          <a:gradFill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1CD394-26CE-1147-8D0B-800AD01D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803" y="566586"/>
            <a:ext cx="2713544" cy="1555369"/>
          </a:xfrm>
        </p:spPr>
        <p:txBody>
          <a:bodyPr anchor="t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59F9C61-913A-404B-916B-8E866A534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03" y="2242007"/>
            <a:ext cx="2713544" cy="12007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3" name="Rechthoek met één afgeronde hoek 22">
            <a:extLst>
              <a:ext uri="{FF2B5EF4-FFF2-40B4-BE49-F238E27FC236}">
                <a16:creationId xmlns:a16="http://schemas.microsoft.com/office/drawing/2014/main" id="{C0CE8717-9950-3CB0-9E50-1BBAC7AB694E}"/>
              </a:ext>
            </a:extLst>
          </p:cNvPr>
          <p:cNvSpPr/>
          <p:nvPr/>
        </p:nvSpPr>
        <p:spPr>
          <a:xfrm rot="10800000">
            <a:off x="0" y="3869636"/>
            <a:ext cx="3049346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7681" y="3890733"/>
            <a:ext cx="2514376" cy="632176"/>
          </a:xfrm>
          <a:prstGeom prst="rect">
            <a:avLst/>
          </a:prstGeom>
        </p:spPr>
        <p:txBody>
          <a:bodyPr anchor="ctr"/>
          <a:lstStyle>
            <a:lvl1pPr>
              <a:defRPr sz="135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9E981BCE-7D96-5F45-8DF2-1689FA05C445}" type="datetime1">
              <a:rPr lang="nl-NL" smtClean="0"/>
              <a:pPr/>
              <a:t>11-3-2025</a:t>
            </a:fld>
            <a:endParaRPr lang="nl-NL" dirty="0"/>
          </a:p>
        </p:txBody>
      </p:sp>
      <p:pic>
        <p:nvPicPr>
          <p:cNvPr id="9" name="Afbeelding 8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35E61A7D-48C1-7C2B-4AC4-9FE69813E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85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5EFB1F64-3AE0-C5F7-E090-B5B97F897F22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" name="Rechthoek met één afgeronde hoek 2">
            <a:extLst>
              <a:ext uri="{FF2B5EF4-FFF2-40B4-BE49-F238E27FC236}">
                <a16:creationId xmlns:a16="http://schemas.microsoft.com/office/drawing/2014/main" id="{32EA18B7-6E07-2216-2D5F-8BF10FDF97D3}"/>
              </a:ext>
            </a:extLst>
          </p:cNvPr>
          <p:cNvSpPr/>
          <p:nvPr/>
        </p:nvSpPr>
        <p:spPr>
          <a:xfrm rot="10800000" flipH="1">
            <a:off x="0" y="-7"/>
            <a:ext cx="8817370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C6CDB125-2171-CF4A-A5A6-E0AB9EAE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223188"/>
            <a:ext cx="8387759" cy="627671"/>
          </a:xfrm>
        </p:spPr>
        <p:txBody>
          <a:bodyPr anchor="ctr">
            <a:normAutofit/>
          </a:bodyPr>
          <a:lstStyle>
            <a:lvl1pPr algn="l">
              <a:defRPr sz="225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3" name="Ondertitel 2">
            <a:extLst>
              <a:ext uri="{FF2B5EF4-FFF2-40B4-BE49-F238E27FC236}">
                <a16:creationId xmlns:a16="http://schemas.microsoft.com/office/drawing/2014/main" id="{120A5374-852A-D84D-A706-8154ECB10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1" y="850859"/>
            <a:ext cx="838775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165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7" name="Afbeelding 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7917487E-74A8-9454-6FD0-ED4A1E0F4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2EAB2B3C-021D-291D-FF3B-66D05C03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990" y="6083203"/>
            <a:ext cx="2057400" cy="392790"/>
          </a:xfrm>
          <a:prstGeom prst="rect">
            <a:avLst/>
          </a:prstGeom>
        </p:spPr>
        <p:txBody>
          <a:bodyPr anchor="ctr"/>
          <a:lstStyle>
            <a:lvl1pPr algn="r">
              <a:defRPr sz="135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1F51A7E-800B-1F47-BF14-6211D457551C}" type="datetime1">
              <a:rPr lang="nl-NL" smtClean="0"/>
              <a:pPr/>
              <a:t>11-3-2025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594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met één afgeronde hoek 2">
            <a:extLst>
              <a:ext uri="{FF2B5EF4-FFF2-40B4-BE49-F238E27FC236}">
                <a16:creationId xmlns:a16="http://schemas.microsoft.com/office/drawing/2014/main" id="{F9F559CC-467D-B7BB-91F6-C06C67C95346}"/>
              </a:ext>
            </a:extLst>
          </p:cNvPr>
          <p:cNvSpPr/>
          <p:nvPr/>
        </p:nvSpPr>
        <p:spPr>
          <a:xfrm rot="10800000" flipH="1">
            <a:off x="0" y="-7"/>
            <a:ext cx="8817370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CBC831-70D9-A440-95C2-2854AE3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990" y="6083203"/>
            <a:ext cx="2057400" cy="39279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1F51A7E-800B-1F47-BF14-6211D457551C}" type="datetime1">
              <a:rPr lang="nl-NL" smtClean="0"/>
              <a:t>11-3-2025</a:t>
            </a:fld>
            <a:endParaRPr lang="nl-NL" dirty="0"/>
          </a:p>
        </p:txBody>
      </p:sp>
      <p:pic>
        <p:nvPicPr>
          <p:cNvPr id="11" name="Afbeelding 10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39CBEB1A-EEAE-C910-FFE0-CEBFCE3C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2CC68499-61E1-5382-CEC4-96FE0674E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223188"/>
            <a:ext cx="8387759" cy="62767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3" name="Ondertitel 2">
            <a:extLst>
              <a:ext uri="{FF2B5EF4-FFF2-40B4-BE49-F238E27FC236}">
                <a16:creationId xmlns:a16="http://schemas.microsoft.com/office/drawing/2014/main" id="{C73A2662-2612-9659-D1A9-E81021415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1" y="850859"/>
            <a:ext cx="838775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16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066C1A6-CC2E-A039-CB99-D71E5AF16864}"/>
              </a:ext>
            </a:extLst>
          </p:cNvPr>
          <p:cNvSpPr txBox="1"/>
          <p:nvPr/>
        </p:nvSpPr>
        <p:spPr>
          <a:xfrm>
            <a:off x="152400" y="-508000"/>
            <a:ext cx="0" cy="0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rmAutofit fontScale="25000" lnSpcReduction="20000"/>
          </a:bodyPr>
          <a:lstStyle/>
          <a:p>
            <a:pPr algn="l"/>
            <a:endParaRPr lang="nl-NL" sz="1800" b="0" i="0" dirty="0">
              <a:solidFill>
                <a:srgbClr val="F8EFE3"/>
              </a:solidFill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444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9820299-6F4E-5B2D-133F-DE589B7230B0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0" name="Rechthoek met één afgeronde hoek 9">
            <a:extLst>
              <a:ext uri="{FF2B5EF4-FFF2-40B4-BE49-F238E27FC236}">
                <a16:creationId xmlns:a16="http://schemas.microsoft.com/office/drawing/2014/main" id="{F1F313BC-5F69-ACC5-CA42-01DE37DE458E}"/>
              </a:ext>
            </a:extLst>
          </p:cNvPr>
          <p:cNvSpPr/>
          <p:nvPr/>
        </p:nvSpPr>
        <p:spPr>
          <a:xfrm rot="10800000" flipH="1">
            <a:off x="0" y="1403127"/>
            <a:ext cx="2855085" cy="653271"/>
          </a:xfrm>
          <a:prstGeom prst="round1Rect">
            <a:avLst>
              <a:gd name="adj" fmla="val 28398"/>
            </a:avLst>
          </a:prstGeom>
          <a:solidFill>
            <a:srgbClr val="0033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5" name="Rechthoek met één afgeronde hoek 4">
            <a:extLst>
              <a:ext uri="{FF2B5EF4-FFF2-40B4-BE49-F238E27FC236}">
                <a16:creationId xmlns:a16="http://schemas.microsoft.com/office/drawing/2014/main" id="{43AE8583-9566-41B7-79EA-B8F2766310EC}"/>
              </a:ext>
            </a:extLst>
          </p:cNvPr>
          <p:cNvSpPr/>
          <p:nvPr/>
        </p:nvSpPr>
        <p:spPr>
          <a:xfrm rot="10800000" flipH="1">
            <a:off x="0" y="-7"/>
            <a:ext cx="8817370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32657D4-14BC-601A-7E2C-30971774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223188"/>
            <a:ext cx="8387759" cy="62767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D2EB5527-B3CA-7612-7C75-FF519144B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1" y="850859"/>
            <a:ext cx="838775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16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8" name="Afbeelding 7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2DD87C83-3DAB-04C1-247F-412B5F4A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7903B3EE-5F75-04EA-5764-A487B97B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6630" y="1533368"/>
            <a:ext cx="2351255" cy="392790"/>
          </a:xfrm>
          <a:prstGeom prst="rect">
            <a:avLst/>
          </a:prstGeom>
        </p:spPr>
        <p:txBody>
          <a:bodyPr anchor="ctr"/>
          <a:lstStyle>
            <a:lvl1pPr algn="l">
              <a:defRPr sz="1350">
                <a:solidFill>
                  <a:srgbClr val="F8EFE3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1F51A7E-800B-1F47-BF14-6211D457551C}" type="datetime1">
              <a:rPr lang="nl-NL" smtClean="0"/>
              <a:pPr/>
              <a:t>11-3-2025</a:t>
            </a:fld>
            <a:endParaRPr lang="nl-NL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2F40401-957A-EE7E-A01A-D7C60867D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1766" y="5978767"/>
            <a:ext cx="1771649" cy="6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3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met één afgeronde hoek 12">
            <a:extLst>
              <a:ext uri="{FF2B5EF4-FFF2-40B4-BE49-F238E27FC236}">
                <a16:creationId xmlns:a16="http://schemas.microsoft.com/office/drawing/2014/main" id="{0CC34707-B423-74C2-FBC6-5A47322A93A6}"/>
              </a:ext>
            </a:extLst>
          </p:cNvPr>
          <p:cNvSpPr/>
          <p:nvPr/>
        </p:nvSpPr>
        <p:spPr>
          <a:xfrm rot="10800000" flipH="1">
            <a:off x="0" y="-7"/>
            <a:ext cx="8817370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6846E97-325D-F69D-50A6-C4E9E8C5B2D2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14945"/>
                  <a:lumMod val="12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1EE841F-3AEB-632E-9027-0D4785D2B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223188"/>
            <a:ext cx="8387759" cy="62767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3B5DD92E-FDF8-71CE-DC37-104D3F4C7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1" y="850859"/>
            <a:ext cx="838775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16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14" name="Afbeelding 13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BE15F159-BC9E-1AB5-4CA8-385E491D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  <p:sp>
        <p:nvSpPr>
          <p:cNvPr id="16" name="Tijdelijke aanduiding voor datum 3">
            <a:extLst>
              <a:ext uri="{FF2B5EF4-FFF2-40B4-BE49-F238E27FC236}">
                <a16:creationId xmlns:a16="http://schemas.microsoft.com/office/drawing/2014/main" id="{AD36CCD5-DF0D-0832-CFEC-3943A03A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6990" y="6083203"/>
            <a:ext cx="2057400" cy="39279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1F51A7E-800B-1F47-BF14-6211D457551C}" type="datetime1">
              <a:rPr lang="nl-NL" smtClean="0"/>
              <a:t>11-3-2025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3727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met één afgeronde hoek 15">
            <a:extLst>
              <a:ext uri="{FF2B5EF4-FFF2-40B4-BE49-F238E27FC236}">
                <a16:creationId xmlns:a16="http://schemas.microsoft.com/office/drawing/2014/main" id="{2C008E10-FCD7-04BE-566C-3FE41DF935BE}"/>
              </a:ext>
            </a:extLst>
          </p:cNvPr>
          <p:cNvSpPr/>
          <p:nvPr/>
        </p:nvSpPr>
        <p:spPr>
          <a:xfrm rot="10800000" flipH="1">
            <a:off x="0" y="-8"/>
            <a:ext cx="8817370" cy="1403133"/>
          </a:xfrm>
          <a:prstGeom prst="round1Rect">
            <a:avLst>
              <a:gd name="adj" fmla="val 35768"/>
            </a:avLst>
          </a:prstGeom>
          <a:gradFill flip="none" rotWithShape="1">
            <a:gsLst>
              <a:gs pos="50000">
                <a:srgbClr val="D3104C"/>
              </a:gs>
              <a:gs pos="0">
                <a:srgbClr val="F53C46"/>
              </a:gs>
              <a:gs pos="100000">
                <a:srgbClr val="B40F4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326E062-9BA7-5ED0-FDDA-F42B5A55C2BC}"/>
              </a:ext>
            </a:extLst>
          </p:cNvPr>
          <p:cNvSpPr/>
          <p:nvPr/>
        </p:nvSpPr>
        <p:spPr>
          <a:xfrm>
            <a:off x="0" y="5696262"/>
            <a:ext cx="9144000" cy="116173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2000"/>
                  <a:alpha val="45451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00698C51-6FA2-B9B4-BC17-321E034D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7115" y="6177990"/>
            <a:ext cx="2057400" cy="392790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1F51A7E-800B-1F47-BF14-6211D457551C}" type="datetime1">
              <a:rPr lang="nl-NL" smtClean="0"/>
              <a:t>11-3-2025</a:t>
            </a:fld>
            <a:endParaRPr lang="nl-NL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86C666A-1179-C3E0-E4FC-AE3A7B4B8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31" y="223188"/>
            <a:ext cx="8387759" cy="627671"/>
          </a:xfrm>
        </p:spPr>
        <p:txBody>
          <a:bodyPr anchor="ctr">
            <a:normAutofit/>
          </a:bodyPr>
          <a:lstStyle>
            <a:lvl1pPr algn="l">
              <a:defRPr sz="22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CCD3726C-250B-F2B8-28AE-FE9C65C38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31" y="850859"/>
            <a:ext cx="8387759" cy="481933"/>
          </a:xfrm>
        </p:spPr>
        <p:txBody>
          <a:bodyPr anchor="t">
            <a:noAutofit/>
          </a:bodyPr>
          <a:lstStyle>
            <a:lvl1pPr marL="0" indent="0" algn="l">
              <a:buNone/>
              <a:defRPr sz="16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17" name="Afbeelding 16" descr="Afbeelding met logo, Lettertype, Graphics, tekst&#10;&#10;Automatisch gegenereerde beschrijving">
            <a:extLst>
              <a:ext uri="{FF2B5EF4-FFF2-40B4-BE49-F238E27FC236}">
                <a16:creationId xmlns:a16="http://schemas.microsoft.com/office/drawing/2014/main" id="{73B94473-B7AD-03A1-95C5-05A51919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2" y="5828422"/>
            <a:ext cx="1986508" cy="9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6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46DE98B-1EF6-9B49-A614-24BD8D5B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B95E89F-39D4-6246-B49F-71F2D0FA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61D9893-69ED-511A-9B54-E24B0F69C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7950" y="6176787"/>
            <a:ext cx="2057400" cy="632176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rgbClr val="003340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87476AC4-80F2-4E41-9C6D-CBA3175BF235}" type="datetime1">
              <a:rPr lang="nl-NL" smtClean="0"/>
              <a:pPr/>
              <a:t>11-3-2025</a:t>
            </a:fld>
            <a:endParaRPr lang="nl-NL" dirty="0"/>
          </a:p>
        </p:txBody>
      </p:sp>
      <p:pic>
        <p:nvPicPr>
          <p:cNvPr id="5" name="Picture 7" descr="fond_rood_websafe">
            <a:extLst>
              <a:ext uri="{FF2B5EF4-FFF2-40B4-BE49-F238E27FC236}">
                <a16:creationId xmlns:a16="http://schemas.microsoft.com/office/drawing/2014/main" id="{2587686B-6049-911A-D68E-14EB55483C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7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94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150" b="1" i="0" kern="1200">
          <a:solidFill>
            <a:srgbClr val="0B485F"/>
          </a:solidFill>
          <a:latin typeface="Poppins SemiBold" pitchFamily="2" charset="77"/>
          <a:ea typeface="+mj-ea"/>
          <a:cs typeface="Poppins SemiBold" pitchFamily="2" charset="77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D4104B"/>
        </a:buClr>
        <a:buFont typeface="Arial" panose="020B0604020202020204" pitchFamily="34" charset="0"/>
        <a:buChar char="•"/>
        <a:defRPr sz="180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D4104B"/>
        </a:buClr>
        <a:buFont typeface="Arial" panose="020B0604020202020204" pitchFamily="34" charset="0"/>
        <a:buChar char="•"/>
        <a:defRPr sz="165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D4104B"/>
        </a:buClr>
        <a:buFont typeface="Arial" panose="020B0604020202020204" pitchFamily="34" charset="0"/>
        <a:buChar char="•"/>
        <a:defRPr sz="150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D4104B"/>
        </a:buClr>
        <a:buFont typeface="Arial" panose="020B0604020202020204" pitchFamily="34" charset="0"/>
        <a:buChar char="•"/>
        <a:defRPr sz="135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D4104B"/>
        </a:buClr>
        <a:buFont typeface="Arial" panose="020B0604020202020204" pitchFamily="34" charset="0"/>
        <a:buChar char="•"/>
        <a:defRPr sz="1350" kern="1200">
          <a:solidFill>
            <a:srgbClr val="003340"/>
          </a:solidFill>
          <a:latin typeface="Poppins" pitchFamily="2" charset="77"/>
          <a:ea typeface="+mn-ea"/>
          <a:cs typeface="Poppins" pitchFamily="2" charset="77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95A05-9952-2D4E-855B-32842937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C# Memory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5BDF7-F855-F0CE-0C33-2F64A1744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8AF55-1FE5-0B40-A652-67CB9EB168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L</a:t>
            </a:r>
            <a:r>
              <a:rPr lang="en-NL" dirty="0" err="1"/>
              <a:t>ocal</a:t>
            </a:r>
            <a:r>
              <a:rPr lang="en-NL" dirty="0"/>
              <a:t> variables</a:t>
            </a:r>
          </a:p>
          <a:p>
            <a:r>
              <a:rPr lang="nl-NL" dirty="0"/>
              <a:t>Method Call Frames</a:t>
            </a:r>
            <a:endParaRPr lang="en-NL" dirty="0"/>
          </a:p>
          <a:p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F5150D-971B-E443-5CAF-2369D4874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Heap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153D3F-68C6-0C1D-2B10-5D9EAD56FB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L" dirty="0"/>
              <a:t>O</a:t>
            </a:r>
            <a:r>
              <a:rPr lang="nl-NL" dirty="0" err="1"/>
              <a:t>bjects</a:t>
            </a:r>
            <a:r>
              <a:rPr lang="nl-NL" dirty="0"/>
              <a:t> </a:t>
            </a:r>
            <a:endParaRPr lang="en-NL" dirty="0"/>
          </a:p>
          <a:p>
            <a:r>
              <a:rPr lang="en-NL" dirty="0"/>
              <a:t>D</a:t>
            </a:r>
            <a:r>
              <a:rPr lang="nl-NL" dirty="0" err="1"/>
              <a:t>ata</a:t>
            </a:r>
            <a:r>
              <a:rPr lang="nl-NL" dirty="0"/>
              <a:t> </a:t>
            </a:r>
            <a:r>
              <a:rPr lang="nl-NL" dirty="0" err="1"/>
              <a:t>structures</a:t>
            </a:r>
            <a:endParaRPr lang="en-NL" dirty="0"/>
          </a:p>
        </p:txBody>
      </p:sp>
      <p:pic>
        <p:nvPicPr>
          <p:cNvPr id="1028" name="Picture 4" descr="1,200+ 5 Stacked Blocks Stock Photos, Pictures &amp; Royalty-Free Images -  iStock">
            <a:extLst>
              <a:ext uri="{FF2B5EF4-FFF2-40B4-BE49-F238E27FC236}">
                <a16:creationId xmlns:a16="http://schemas.microsoft.com/office/drawing/2014/main" id="{53A7D22C-3EF8-32F3-2FBB-931E5E3E7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38" y="3348957"/>
            <a:ext cx="951712" cy="22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26,611 Pile Block Images, Stock Photos, 3D objects, &amp; Vectors |  Shutterstock">
            <a:extLst>
              <a:ext uri="{FF2B5EF4-FFF2-40B4-BE49-F238E27FC236}">
                <a16:creationId xmlns:a16="http://schemas.microsoft.com/office/drawing/2014/main" id="{A05551A3-6D13-8FF4-F15F-5925B3184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4"/>
          <a:stretch/>
        </p:blipFill>
        <p:spPr bwMode="auto">
          <a:xfrm>
            <a:off x="4572000" y="3242553"/>
            <a:ext cx="3686175" cy="23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7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7D07257-D4C6-D9EA-66AB-EB468B6E2177}"/>
              </a:ext>
            </a:extLst>
          </p:cNvPr>
          <p:cNvSpPr/>
          <p:nvPr/>
        </p:nvSpPr>
        <p:spPr bwMode="auto">
          <a:xfrm>
            <a:off x="4534666" y="4036097"/>
            <a:ext cx="3308210" cy="2085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71A55-D1C6-C0FB-0570-F3820F10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697"/>
            <a:ext cx="8229600" cy="1143000"/>
          </a:xfrm>
        </p:spPr>
        <p:txBody>
          <a:bodyPr/>
          <a:lstStyle/>
          <a:p>
            <a:r>
              <a:rPr lang="en-NL" dirty="0"/>
              <a:t>Simplified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07A7-89C3-C517-9110-458C6CA2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96335"/>
            <a:ext cx="4040188" cy="639762"/>
          </a:xfrm>
        </p:spPr>
        <p:txBody>
          <a:bodyPr/>
          <a:lstStyle/>
          <a:p>
            <a:r>
              <a:rPr lang="en-NL" dirty="0"/>
              <a:t>Stack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A9972-109B-4577-1083-7AED4634D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396335"/>
            <a:ext cx="4041775" cy="639762"/>
          </a:xfrm>
        </p:spPr>
        <p:txBody>
          <a:bodyPr/>
          <a:lstStyle/>
          <a:p>
            <a:r>
              <a:rPr lang="en-NL" dirty="0"/>
              <a:t>Heap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FD502-9AC3-F233-9AB3-2E0412C50C60}"/>
              </a:ext>
            </a:extLst>
          </p:cNvPr>
          <p:cNvSpPr txBox="1"/>
          <p:nvPr/>
        </p:nvSpPr>
        <p:spPr>
          <a:xfrm>
            <a:off x="457200" y="1609186"/>
            <a:ext cx="8148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8B4E4C-762A-99D9-61F0-532ABE5C8ADB}"/>
              </a:ext>
            </a:extLst>
          </p:cNvPr>
          <p:cNvSpPr/>
          <p:nvPr/>
        </p:nvSpPr>
        <p:spPr bwMode="auto">
          <a:xfrm>
            <a:off x="491280" y="4036097"/>
            <a:ext cx="3308210" cy="2085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71CBA-FA4A-28D0-5435-E33F688F5057}"/>
              </a:ext>
            </a:extLst>
          </p:cNvPr>
          <p:cNvSpPr txBox="1"/>
          <p:nvPr/>
        </p:nvSpPr>
        <p:spPr>
          <a:xfrm>
            <a:off x="977597" y="4253586"/>
            <a:ext cx="729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endParaRPr lang="en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6B4B6-E013-5BA6-2370-CBFC00421BEB}"/>
              </a:ext>
            </a:extLst>
          </p:cNvPr>
          <p:cNvSpPr/>
          <p:nvPr/>
        </p:nvSpPr>
        <p:spPr bwMode="auto">
          <a:xfrm>
            <a:off x="2258406" y="4253586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4280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7D07257-D4C6-D9EA-66AB-EB468B6E2177}"/>
              </a:ext>
            </a:extLst>
          </p:cNvPr>
          <p:cNvSpPr/>
          <p:nvPr/>
        </p:nvSpPr>
        <p:spPr bwMode="auto">
          <a:xfrm>
            <a:off x="4534666" y="4036097"/>
            <a:ext cx="3308210" cy="2085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2495FE-762A-89CB-4223-7B81AA085887}"/>
              </a:ext>
            </a:extLst>
          </p:cNvPr>
          <p:cNvSpPr/>
          <p:nvPr/>
        </p:nvSpPr>
        <p:spPr bwMode="auto">
          <a:xfrm>
            <a:off x="4826220" y="4266514"/>
            <a:ext cx="2835822" cy="1582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71A55-D1C6-C0FB-0570-F3820F10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697"/>
            <a:ext cx="8229600" cy="1143000"/>
          </a:xfrm>
        </p:spPr>
        <p:txBody>
          <a:bodyPr/>
          <a:lstStyle/>
          <a:p>
            <a:r>
              <a:rPr lang="en-NL" dirty="0"/>
              <a:t>Simplified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07A7-89C3-C517-9110-458C6CA2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96335"/>
            <a:ext cx="4040188" cy="639762"/>
          </a:xfrm>
        </p:spPr>
        <p:txBody>
          <a:bodyPr/>
          <a:lstStyle/>
          <a:p>
            <a:r>
              <a:rPr lang="en-NL" dirty="0"/>
              <a:t>Stack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A9972-109B-4577-1083-7AED4634D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396335"/>
            <a:ext cx="4041775" cy="639762"/>
          </a:xfrm>
        </p:spPr>
        <p:txBody>
          <a:bodyPr/>
          <a:lstStyle/>
          <a:p>
            <a:r>
              <a:rPr lang="en-NL" dirty="0"/>
              <a:t>Heap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FD502-9AC3-F233-9AB3-2E0412C50C60}"/>
              </a:ext>
            </a:extLst>
          </p:cNvPr>
          <p:cNvSpPr txBox="1"/>
          <p:nvPr/>
        </p:nvSpPr>
        <p:spPr>
          <a:xfrm>
            <a:off x="457200" y="1609186"/>
            <a:ext cx="81485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8B4E4C-762A-99D9-61F0-532ABE5C8ADB}"/>
              </a:ext>
            </a:extLst>
          </p:cNvPr>
          <p:cNvSpPr/>
          <p:nvPr/>
        </p:nvSpPr>
        <p:spPr bwMode="auto">
          <a:xfrm>
            <a:off x="491280" y="4036097"/>
            <a:ext cx="3308210" cy="2085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08AEA-FCB1-AE94-D30C-B4F70A513C8C}"/>
              </a:ext>
            </a:extLst>
          </p:cNvPr>
          <p:cNvSpPr/>
          <p:nvPr/>
        </p:nvSpPr>
        <p:spPr bwMode="auto">
          <a:xfrm>
            <a:off x="2258406" y="4893348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71CBA-FA4A-28D0-5435-E33F688F5057}"/>
              </a:ext>
            </a:extLst>
          </p:cNvPr>
          <p:cNvSpPr txBox="1"/>
          <p:nvPr/>
        </p:nvSpPr>
        <p:spPr>
          <a:xfrm>
            <a:off x="977597" y="4253586"/>
            <a:ext cx="729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endParaRPr lang="en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6B4B6-E013-5BA6-2370-CBFC00421BEB}"/>
              </a:ext>
            </a:extLst>
          </p:cNvPr>
          <p:cNvSpPr/>
          <p:nvPr/>
        </p:nvSpPr>
        <p:spPr bwMode="auto">
          <a:xfrm>
            <a:off x="2258406" y="4253586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E6F94-7E18-D9FD-C2AB-C956B35A7AE6}"/>
              </a:ext>
            </a:extLst>
          </p:cNvPr>
          <p:cNvSpPr txBox="1"/>
          <p:nvPr/>
        </p:nvSpPr>
        <p:spPr>
          <a:xfrm>
            <a:off x="977597" y="4939146"/>
            <a:ext cx="616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endParaRPr lang="en-N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81AAA5-94B4-8DAF-A43E-5C8EFC452A93}"/>
              </a:ext>
            </a:extLst>
          </p:cNvPr>
          <p:cNvSpPr txBox="1"/>
          <p:nvPr/>
        </p:nvSpPr>
        <p:spPr>
          <a:xfrm>
            <a:off x="4826220" y="4774723"/>
            <a:ext cx="1599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FirstName</a:t>
            </a:r>
            <a:endParaRPr lang="en-NL" sz="16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F43F8-0333-A29F-AF93-37844C4E821B}"/>
              </a:ext>
            </a:extLst>
          </p:cNvPr>
          <p:cNvSpPr txBox="1"/>
          <p:nvPr/>
        </p:nvSpPr>
        <p:spPr>
          <a:xfrm>
            <a:off x="6426144" y="4774723"/>
            <a:ext cx="10959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"John"</a:t>
            </a:r>
            <a:endParaRPr lang="en-NL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DAD166-9C1B-4256-D5BC-89F0855B3DAB}"/>
              </a:ext>
            </a:extLst>
          </p:cNvPr>
          <p:cNvSpPr txBox="1"/>
          <p:nvPr/>
        </p:nvSpPr>
        <p:spPr>
          <a:xfrm>
            <a:off x="4826220" y="4266514"/>
            <a:ext cx="310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endParaRPr lang="en-N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E5E9CD-85BD-0589-836A-B1A6C975B11D}"/>
              </a:ext>
            </a:extLst>
          </p:cNvPr>
          <p:cNvSpPr txBox="1"/>
          <p:nvPr/>
        </p:nvSpPr>
        <p:spPr>
          <a:xfrm>
            <a:off x="4826220" y="5247086"/>
            <a:ext cx="1599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Last</a:t>
            </a:r>
            <a:r>
              <a:rPr lang="nl-NL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endParaRPr lang="en-NL" sz="16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01E65D-8FC8-CCDD-0531-11FFEADD2F87}"/>
              </a:ext>
            </a:extLst>
          </p:cNvPr>
          <p:cNvSpPr txBox="1"/>
          <p:nvPr/>
        </p:nvSpPr>
        <p:spPr>
          <a:xfrm>
            <a:off x="6426144" y="5247086"/>
            <a:ext cx="10959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Doe</a:t>
            </a:r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NL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A8EF30-4D28-CB40-D93B-335CF847175A}"/>
              </a:ext>
            </a:extLst>
          </p:cNvPr>
          <p:cNvCxnSpPr>
            <a:cxnSpLocks/>
          </p:cNvCxnSpPr>
          <p:nvPr/>
        </p:nvCxnSpPr>
        <p:spPr bwMode="auto">
          <a:xfrm flipV="1">
            <a:off x="2832338" y="5100145"/>
            <a:ext cx="2047090" cy="2286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208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7D07257-D4C6-D9EA-66AB-EB468B6E2177}"/>
              </a:ext>
            </a:extLst>
          </p:cNvPr>
          <p:cNvSpPr/>
          <p:nvPr/>
        </p:nvSpPr>
        <p:spPr bwMode="auto">
          <a:xfrm>
            <a:off x="4534666" y="4036097"/>
            <a:ext cx="3308210" cy="2085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2495FE-762A-89CB-4223-7B81AA085887}"/>
              </a:ext>
            </a:extLst>
          </p:cNvPr>
          <p:cNvSpPr/>
          <p:nvPr/>
        </p:nvSpPr>
        <p:spPr bwMode="auto">
          <a:xfrm>
            <a:off x="4826220" y="4266514"/>
            <a:ext cx="2835822" cy="1582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71A55-D1C6-C0FB-0570-F3820F10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697"/>
            <a:ext cx="8229600" cy="1143000"/>
          </a:xfrm>
        </p:spPr>
        <p:txBody>
          <a:bodyPr/>
          <a:lstStyle/>
          <a:p>
            <a:r>
              <a:rPr lang="en-NL" dirty="0"/>
              <a:t>Simplified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07A7-89C3-C517-9110-458C6CA2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96335"/>
            <a:ext cx="4040188" cy="639762"/>
          </a:xfrm>
        </p:spPr>
        <p:txBody>
          <a:bodyPr/>
          <a:lstStyle/>
          <a:p>
            <a:r>
              <a:rPr lang="en-NL" dirty="0"/>
              <a:t>Stack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A9972-109B-4577-1083-7AED4634D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396335"/>
            <a:ext cx="4041775" cy="639762"/>
          </a:xfrm>
        </p:spPr>
        <p:txBody>
          <a:bodyPr/>
          <a:lstStyle/>
          <a:p>
            <a:r>
              <a:rPr lang="en-NL" dirty="0"/>
              <a:t>Heap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FD502-9AC3-F233-9AB3-2E0412C50C60}"/>
              </a:ext>
            </a:extLst>
          </p:cNvPr>
          <p:cNvSpPr txBox="1"/>
          <p:nvPr/>
        </p:nvSpPr>
        <p:spPr>
          <a:xfrm>
            <a:off x="457200" y="1609186"/>
            <a:ext cx="81485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p1Copy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8B4E4C-762A-99D9-61F0-532ABE5C8ADB}"/>
              </a:ext>
            </a:extLst>
          </p:cNvPr>
          <p:cNvSpPr/>
          <p:nvPr/>
        </p:nvSpPr>
        <p:spPr bwMode="auto">
          <a:xfrm>
            <a:off x="491280" y="4036097"/>
            <a:ext cx="3308210" cy="2085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5B654-B6A2-1AFA-CE09-120AE17449C2}"/>
              </a:ext>
            </a:extLst>
          </p:cNvPr>
          <p:cNvSpPr/>
          <p:nvPr/>
        </p:nvSpPr>
        <p:spPr bwMode="auto">
          <a:xfrm>
            <a:off x="2258406" y="5516560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08AEA-FCB1-AE94-D30C-B4F70A513C8C}"/>
              </a:ext>
            </a:extLst>
          </p:cNvPr>
          <p:cNvSpPr/>
          <p:nvPr/>
        </p:nvSpPr>
        <p:spPr bwMode="auto">
          <a:xfrm>
            <a:off x="2258406" y="4893348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71CBA-FA4A-28D0-5435-E33F688F5057}"/>
              </a:ext>
            </a:extLst>
          </p:cNvPr>
          <p:cNvSpPr txBox="1"/>
          <p:nvPr/>
        </p:nvSpPr>
        <p:spPr>
          <a:xfrm>
            <a:off x="977597" y="4253586"/>
            <a:ext cx="729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endParaRPr lang="en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6B4B6-E013-5BA6-2370-CBFC00421BEB}"/>
              </a:ext>
            </a:extLst>
          </p:cNvPr>
          <p:cNvSpPr/>
          <p:nvPr/>
        </p:nvSpPr>
        <p:spPr bwMode="auto">
          <a:xfrm>
            <a:off x="2258406" y="4253586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E6F94-7E18-D9FD-C2AB-C956B35A7AE6}"/>
              </a:ext>
            </a:extLst>
          </p:cNvPr>
          <p:cNvSpPr txBox="1"/>
          <p:nvPr/>
        </p:nvSpPr>
        <p:spPr>
          <a:xfrm>
            <a:off x="977597" y="4939146"/>
            <a:ext cx="616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326E-9433-68C5-CFE5-5789E4363754}"/>
              </a:ext>
            </a:extLst>
          </p:cNvPr>
          <p:cNvSpPr txBox="1"/>
          <p:nvPr/>
        </p:nvSpPr>
        <p:spPr>
          <a:xfrm>
            <a:off x="977597" y="5530592"/>
            <a:ext cx="1324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p1Copy</a:t>
            </a:r>
            <a:endParaRPr lang="en-N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81AAA5-94B4-8DAF-A43E-5C8EFC452A93}"/>
              </a:ext>
            </a:extLst>
          </p:cNvPr>
          <p:cNvSpPr txBox="1"/>
          <p:nvPr/>
        </p:nvSpPr>
        <p:spPr>
          <a:xfrm>
            <a:off x="4826220" y="4774723"/>
            <a:ext cx="1599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FirstName</a:t>
            </a:r>
            <a:endParaRPr lang="en-NL" sz="16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F43F8-0333-A29F-AF93-37844C4E821B}"/>
              </a:ext>
            </a:extLst>
          </p:cNvPr>
          <p:cNvSpPr txBox="1"/>
          <p:nvPr/>
        </p:nvSpPr>
        <p:spPr>
          <a:xfrm>
            <a:off x="6426144" y="4774723"/>
            <a:ext cx="10959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"John"</a:t>
            </a:r>
            <a:endParaRPr lang="en-NL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DAD166-9C1B-4256-D5BC-89F0855B3DAB}"/>
              </a:ext>
            </a:extLst>
          </p:cNvPr>
          <p:cNvSpPr txBox="1"/>
          <p:nvPr/>
        </p:nvSpPr>
        <p:spPr>
          <a:xfrm>
            <a:off x="4826220" y="4266514"/>
            <a:ext cx="310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endParaRPr lang="en-N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E5E9CD-85BD-0589-836A-B1A6C975B11D}"/>
              </a:ext>
            </a:extLst>
          </p:cNvPr>
          <p:cNvSpPr txBox="1"/>
          <p:nvPr/>
        </p:nvSpPr>
        <p:spPr>
          <a:xfrm>
            <a:off x="4826220" y="5247086"/>
            <a:ext cx="1599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Last</a:t>
            </a:r>
            <a:r>
              <a:rPr lang="nl-NL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endParaRPr lang="en-NL" sz="16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01E65D-8FC8-CCDD-0531-11FFEADD2F87}"/>
              </a:ext>
            </a:extLst>
          </p:cNvPr>
          <p:cNvSpPr txBox="1"/>
          <p:nvPr/>
        </p:nvSpPr>
        <p:spPr>
          <a:xfrm>
            <a:off x="6426144" y="5247086"/>
            <a:ext cx="10959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Doe</a:t>
            </a:r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NL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A8EF30-4D28-CB40-D93B-335CF847175A}"/>
              </a:ext>
            </a:extLst>
          </p:cNvPr>
          <p:cNvCxnSpPr>
            <a:cxnSpLocks/>
          </p:cNvCxnSpPr>
          <p:nvPr/>
        </p:nvCxnSpPr>
        <p:spPr bwMode="auto">
          <a:xfrm flipV="1">
            <a:off x="2832338" y="5100145"/>
            <a:ext cx="2047090" cy="2286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1C341F-2E91-C05D-82EA-3D6F7D0CB563}"/>
              </a:ext>
            </a:extLst>
          </p:cNvPr>
          <p:cNvCxnSpPr>
            <a:cxnSpLocks/>
          </p:cNvCxnSpPr>
          <p:nvPr/>
        </p:nvCxnSpPr>
        <p:spPr bwMode="auto">
          <a:xfrm flipV="1">
            <a:off x="2824703" y="5715185"/>
            <a:ext cx="2047090" cy="2286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096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9236 L -3.33333E-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7D07257-D4C6-D9EA-66AB-EB468B6E2177}"/>
              </a:ext>
            </a:extLst>
          </p:cNvPr>
          <p:cNvSpPr/>
          <p:nvPr/>
        </p:nvSpPr>
        <p:spPr bwMode="auto">
          <a:xfrm>
            <a:off x="4534666" y="4036097"/>
            <a:ext cx="3308210" cy="2085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2495FE-762A-89CB-4223-7B81AA085887}"/>
              </a:ext>
            </a:extLst>
          </p:cNvPr>
          <p:cNvSpPr/>
          <p:nvPr/>
        </p:nvSpPr>
        <p:spPr bwMode="auto">
          <a:xfrm>
            <a:off x="4826220" y="4266514"/>
            <a:ext cx="2835822" cy="1582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71A55-D1C6-C0FB-0570-F3820F10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697"/>
            <a:ext cx="8229600" cy="1143000"/>
          </a:xfrm>
        </p:spPr>
        <p:txBody>
          <a:bodyPr/>
          <a:lstStyle/>
          <a:p>
            <a:r>
              <a:rPr lang="en-NL" dirty="0"/>
              <a:t>Simplified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07A7-89C3-C517-9110-458C6CA2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96335"/>
            <a:ext cx="4040188" cy="639762"/>
          </a:xfrm>
        </p:spPr>
        <p:txBody>
          <a:bodyPr/>
          <a:lstStyle/>
          <a:p>
            <a:r>
              <a:rPr lang="en-NL" dirty="0"/>
              <a:t>Stack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A9972-109B-4577-1083-7AED4634D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396335"/>
            <a:ext cx="4041775" cy="639762"/>
          </a:xfrm>
        </p:spPr>
        <p:txBody>
          <a:bodyPr/>
          <a:lstStyle/>
          <a:p>
            <a:r>
              <a:rPr lang="en-NL" dirty="0"/>
              <a:t>Heap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FD502-9AC3-F233-9AB3-2E0412C50C60}"/>
              </a:ext>
            </a:extLst>
          </p:cNvPr>
          <p:cNvSpPr txBox="1"/>
          <p:nvPr/>
        </p:nvSpPr>
        <p:spPr>
          <a:xfrm>
            <a:off x="457200" y="1609186"/>
            <a:ext cx="81485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p1Copy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p1Copy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"Jim"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8B4E4C-762A-99D9-61F0-532ABE5C8ADB}"/>
              </a:ext>
            </a:extLst>
          </p:cNvPr>
          <p:cNvSpPr/>
          <p:nvPr/>
        </p:nvSpPr>
        <p:spPr bwMode="auto">
          <a:xfrm>
            <a:off x="491280" y="4036097"/>
            <a:ext cx="3308210" cy="2085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5B654-B6A2-1AFA-CE09-120AE17449C2}"/>
              </a:ext>
            </a:extLst>
          </p:cNvPr>
          <p:cNvSpPr/>
          <p:nvPr/>
        </p:nvSpPr>
        <p:spPr bwMode="auto">
          <a:xfrm>
            <a:off x="2258406" y="5516560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08AEA-FCB1-AE94-D30C-B4F70A513C8C}"/>
              </a:ext>
            </a:extLst>
          </p:cNvPr>
          <p:cNvSpPr/>
          <p:nvPr/>
        </p:nvSpPr>
        <p:spPr bwMode="auto">
          <a:xfrm>
            <a:off x="2258406" y="4893348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71CBA-FA4A-28D0-5435-E33F688F5057}"/>
              </a:ext>
            </a:extLst>
          </p:cNvPr>
          <p:cNvSpPr txBox="1"/>
          <p:nvPr/>
        </p:nvSpPr>
        <p:spPr>
          <a:xfrm>
            <a:off x="977597" y="4253586"/>
            <a:ext cx="729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endParaRPr lang="en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6B4B6-E013-5BA6-2370-CBFC00421BEB}"/>
              </a:ext>
            </a:extLst>
          </p:cNvPr>
          <p:cNvSpPr/>
          <p:nvPr/>
        </p:nvSpPr>
        <p:spPr bwMode="auto">
          <a:xfrm>
            <a:off x="2258406" y="4253586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E6F94-7E18-D9FD-C2AB-C956B35A7AE6}"/>
              </a:ext>
            </a:extLst>
          </p:cNvPr>
          <p:cNvSpPr txBox="1"/>
          <p:nvPr/>
        </p:nvSpPr>
        <p:spPr>
          <a:xfrm>
            <a:off x="977597" y="4939146"/>
            <a:ext cx="616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326E-9433-68C5-CFE5-5789E4363754}"/>
              </a:ext>
            </a:extLst>
          </p:cNvPr>
          <p:cNvSpPr txBox="1"/>
          <p:nvPr/>
        </p:nvSpPr>
        <p:spPr>
          <a:xfrm>
            <a:off x="977597" y="5530592"/>
            <a:ext cx="1324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p1Copy</a:t>
            </a:r>
            <a:endParaRPr lang="en-N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81AAA5-94B4-8DAF-A43E-5C8EFC452A93}"/>
              </a:ext>
            </a:extLst>
          </p:cNvPr>
          <p:cNvSpPr txBox="1"/>
          <p:nvPr/>
        </p:nvSpPr>
        <p:spPr>
          <a:xfrm>
            <a:off x="4826220" y="4774723"/>
            <a:ext cx="1599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FirstName</a:t>
            </a:r>
            <a:endParaRPr lang="en-NL" sz="16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F43F8-0333-A29F-AF93-37844C4E821B}"/>
              </a:ext>
            </a:extLst>
          </p:cNvPr>
          <p:cNvSpPr txBox="1"/>
          <p:nvPr/>
        </p:nvSpPr>
        <p:spPr>
          <a:xfrm>
            <a:off x="6426144" y="4774723"/>
            <a:ext cx="10959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Jim</a:t>
            </a:r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NL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DAD166-9C1B-4256-D5BC-89F0855B3DAB}"/>
              </a:ext>
            </a:extLst>
          </p:cNvPr>
          <p:cNvSpPr txBox="1"/>
          <p:nvPr/>
        </p:nvSpPr>
        <p:spPr>
          <a:xfrm>
            <a:off x="4826220" y="4266514"/>
            <a:ext cx="310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endParaRPr lang="en-N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E5E9CD-85BD-0589-836A-B1A6C975B11D}"/>
              </a:ext>
            </a:extLst>
          </p:cNvPr>
          <p:cNvSpPr txBox="1"/>
          <p:nvPr/>
        </p:nvSpPr>
        <p:spPr>
          <a:xfrm>
            <a:off x="4826220" y="5247086"/>
            <a:ext cx="1599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Last</a:t>
            </a:r>
            <a:r>
              <a:rPr lang="nl-NL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endParaRPr lang="en-NL" sz="16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01E65D-8FC8-CCDD-0531-11FFEADD2F87}"/>
              </a:ext>
            </a:extLst>
          </p:cNvPr>
          <p:cNvSpPr txBox="1"/>
          <p:nvPr/>
        </p:nvSpPr>
        <p:spPr>
          <a:xfrm>
            <a:off x="6426144" y="5247086"/>
            <a:ext cx="10959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Doe</a:t>
            </a:r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NL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A8EF30-4D28-CB40-D93B-335CF847175A}"/>
              </a:ext>
            </a:extLst>
          </p:cNvPr>
          <p:cNvCxnSpPr>
            <a:cxnSpLocks/>
          </p:cNvCxnSpPr>
          <p:nvPr/>
        </p:nvCxnSpPr>
        <p:spPr bwMode="auto">
          <a:xfrm flipV="1">
            <a:off x="2832338" y="5100145"/>
            <a:ext cx="2047090" cy="2286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1C341F-2E91-C05D-82EA-3D6F7D0CB563}"/>
              </a:ext>
            </a:extLst>
          </p:cNvPr>
          <p:cNvCxnSpPr>
            <a:cxnSpLocks/>
          </p:cNvCxnSpPr>
          <p:nvPr/>
        </p:nvCxnSpPr>
        <p:spPr bwMode="auto">
          <a:xfrm flipV="1">
            <a:off x="2824703" y="5715185"/>
            <a:ext cx="2047090" cy="2286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9935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7D07257-D4C6-D9EA-66AB-EB468B6E2177}"/>
              </a:ext>
            </a:extLst>
          </p:cNvPr>
          <p:cNvSpPr/>
          <p:nvPr/>
        </p:nvSpPr>
        <p:spPr bwMode="auto">
          <a:xfrm>
            <a:off x="4534666" y="4036097"/>
            <a:ext cx="3308210" cy="2085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2495FE-762A-89CB-4223-7B81AA085887}"/>
              </a:ext>
            </a:extLst>
          </p:cNvPr>
          <p:cNvSpPr/>
          <p:nvPr/>
        </p:nvSpPr>
        <p:spPr bwMode="auto">
          <a:xfrm>
            <a:off x="4826220" y="4266514"/>
            <a:ext cx="2835822" cy="1582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71A55-D1C6-C0FB-0570-F3820F10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697"/>
            <a:ext cx="8229600" cy="1143000"/>
          </a:xfrm>
        </p:spPr>
        <p:txBody>
          <a:bodyPr/>
          <a:lstStyle/>
          <a:p>
            <a:r>
              <a:rPr lang="en-GB"/>
              <a:t>null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07A7-89C3-C517-9110-458C6CA2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96335"/>
            <a:ext cx="4040188" cy="639762"/>
          </a:xfrm>
        </p:spPr>
        <p:txBody>
          <a:bodyPr/>
          <a:lstStyle/>
          <a:p>
            <a:r>
              <a:rPr lang="en-NL" dirty="0"/>
              <a:t>Stack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A9972-109B-4577-1083-7AED4634D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396335"/>
            <a:ext cx="4041775" cy="639762"/>
          </a:xfrm>
        </p:spPr>
        <p:txBody>
          <a:bodyPr/>
          <a:lstStyle/>
          <a:p>
            <a:r>
              <a:rPr lang="en-NL" dirty="0"/>
              <a:t>Heap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FD502-9AC3-F233-9AB3-2E0412C50C60}"/>
              </a:ext>
            </a:extLst>
          </p:cNvPr>
          <p:cNvSpPr txBox="1"/>
          <p:nvPr/>
        </p:nvSpPr>
        <p:spPr>
          <a:xfrm>
            <a:off x="457200" y="1609186"/>
            <a:ext cx="8148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NL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p1Copy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p1Copy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"Jim"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NL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l-NL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nl-NL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nl-NL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8B4E4C-762A-99D9-61F0-532ABE5C8ADB}"/>
              </a:ext>
            </a:extLst>
          </p:cNvPr>
          <p:cNvSpPr/>
          <p:nvPr/>
        </p:nvSpPr>
        <p:spPr bwMode="auto">
          <a:xfrm>
            <a:off x="491280" y="4036097"/>
            <a:ext cx="3308210" cy="2085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5B654-B6A2-1AFA-CE09-120AE17449C2}"/>
              </a:ext>
            </a:extLst>
          </p:cNvPr>
          <p:cNvSpPr/>
          <p:nvPr/>
        </p:nvSpPr>
        <p:spPr bwMode="auto">
          <a:xfrm>
            <a:off x="2258406" y="5516560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08AEA-FCB1-AE94-D30C-B4F70A513C8C}"/>
              </a:ext>
            </a:extLst>
          </p:cNvPr>
          <p:cNvSpPr/>
          <p:nvPr/>
        </p:nvSpPr>
        <p:spPr bwMode="auto">
          <a:xfrm>
            <a:off x="2258406" y="4893348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rPr>
              <a:t>null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71CBA-FA4A-28D0-5435-E33F688F5057}"/>
              </a:ext>
            </a:extLst>
          </p:cNvPr>
          <p:cNvSpPr txBox="1"/>
          <p:nvPr/>
        </p:nvSpPr>
        <p:spPr>
          <a:xfrm>
            <a:off x="977597" y="4253586"/>
            <a:ext cx="729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endParaRPr lang="en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6B4B6-E013-5BA6-2370-CBFC00421BEB}"/>
              </a:ext>
            </a:extLst>
          </p:cNvPr>
          <p:cNvSpPr/>
          <p:nvPr/>
        </p:nvSpPr>
        <p:spPr bwMode="auto">
          <a:xfrm>
            <a:off x="2258406" y="4253586"/>
            <a:ext cx="1147864" cy="512323"/>
          </a:xfrm>
          <a:prstGeom prst="rect">
            <a:avLst/>
          </a:prstGeom>
          <a:solidFill>
            <a:srgbClr val="F8B8A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E6F94-7E18-D9FD-C2AB-C956B35A7AE6}"/>
              </a:ext>
            </a:extLst>
          </p:cNvPr>
          <p:cNvSpPr txBox="1"/>
          <p:nvPr/>
        </p:nvSpPr>
        <p:spPr>
          <a:xfrm>
            <a:off x="977597" y="4939146"/>
            <a:ext cx="616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326E-9433-68C5-CFE5-5789E4363754}"/>
              </a:ext>
            </a:extLst>
          </p:cNvPr>
          <p:cNvSpPr txBox="1"/>
          <p:nvPr/>
        </p:nvSpPr>
        <p:spPr>
          <a:xfrm>
            <a:off x="977597" y="5530592"/>
            <a:ext cx="1324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p1Copy</a:t>
            </a:r>
            <a:endParaRPr lang="en-N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81AAA5-94B4-8DAF-A43E-5C8EFC452A93}"/>
              </a:ext>
            </a:extLst>
          </p:cNvPr>
          <p:cNvSpPr txBox="1"/>
          <p:nvPr/>
        </p:nvSpPr>
        <p:spPr>
          <a:xfrm>
            <a:off x="4826220" y="4774723"/>
            <a:ext cx="1599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FirstName</a:t>
            </a:r>
            <a:endParaRPr lang="en-NL" sz="16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F43F8-0333-A29F-AF93-37844C4E821B}"/>
              </a:ext>
            </a:extLst>
          </p:cNvPr>
          <p:cNvSpPr txBox="1"/>
          <p:nvPr/>
        </p:nvSpPr>
        <p:spPr>
          <a:xfrm>
            <a:off x="6426144" y="4774723"/>
            <a:ext cx="10959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Jim</a:t>
            </a:r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NL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DAD166-9C1B-4256-D5BC-89F0855B3DAB}"/>
              </a:ext>
            </a:extLst>
          </p:cNvPr>
          <p:cNvSpPr txBox="1"/>
          <p:nvPr/>
        </p:nvSpPr>
        <p:spPr>
          <a:xfrm>
            <a:off x="4826220" y="4266514"/>
            <a:ext cx="3109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endParaRPr lang="en-N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E5E9CD-85BD-0589-836A-B1A6C975B11D}"/>
              </a:ext>
            </a:extLst>
          </p:cNvPr>
          <p:cNvSpPr txBox="1"/>
          <p:nvPr/>
        </p:nvSpPr>
        <p:spPr>
          <a:xfrm>
            <a:off x="4826220" y="5247086"/>
            <a:ext cx="15999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Last</a:t>
            </a:r>
            <a:r>
              <a:rPr lang="nl-NL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endParaRPr lang="en-NL" sz="16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01E65D-8FC8-CCDD-0531-11FFEADD2F87}"/>
              </a:ext>
            </a:extLst>
          </p:cNvPr>
          <p:cNvSpPr txBox="1"/>
          <p:nvPr/>
        </p:nvSpPr>
        <p:spPr>
          <a:xfrm>
            <a:off x="6426144" y="5247086"/>
            <a:ext cx="10959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Doe</a:t>
            </a:r>
            <a:r>
              <a:rPr lang="nl-NL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NL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442BA4-D53A-A985-2F88-6904F73A0E7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24703" y="5715185"/>
            <a:ext cx="2047090" cy="2286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7921475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R blauw-zwart">
      <a:dk1>
        <a:srgbClr val="00324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b="0" i="0" dirty="0">
            <a:solidFill>
              <a:srgbClr val="F8EFE3"/>
            </a:solidFill>
            <a:latin typeface="Poppins Medium" pitchFamily="2" charset="77"/>
            <a:cs typeface="Poppins Medium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1AD826A8-75C9-4AD0-A0B8-57ACA0BF07C3}" vid="{1C68840D-B8A0-471B-9832-B1EBE25EF5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100860E1D2BC4D8E72A226D9350D9C" ma:contentTypeVersion="12" ma:contentTypeDescription="Create a new document." ma:contentTypeScope="" ma:versionID="d2b8e42a462788f56cde287b423117a1">
  <xsd:schema xmlns:xsd="http://www.w3.org/2001/XMLSchema" xmlns:xs="http://www.w3.org/2001/XMLSchema" xmlns:p="http://schemas.microsoft.com/office/2006/metadata/properties" xmlns:ns2="c02f0e7b-cd8f-46a9-bc7a-4f43a3a8e0e9" xmlns:ns3="1eb41bee-6c20-4589-9792-822a8cdb9d55" targetNamespace="http://schemas.microsoft.com/office/2006/metadata/properties" ma:root="true" ma:fieldsID="fd0fd899ae27800a778366fc80830cd5" ns2:_="" ns3:_="">
    <xsd:import namespace="c02f0e7b-cd8f-46a9-bc7a-4f43a3a8e0e9"/>
    <xsd:import namespace="1eb41bee-6c20-4589-9792-822a8cdb9d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2f0e7b-cd8f-46a9-bc7a-4f43a3a8e0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b41bee-6c20-4589-9792-822a8cdb9d5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FFA560-4984-4507-9F5F-2BBD1BEA05D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EA3A0BE-70DB-4F02-A544-41618E7CDA0C}">
  <ds:schemaRefs>
    <ds:schemaRef ds:uri="1eb41bee-6c20-4589-9792-822a8cdb9d55"/>
    <ds:schemaRef ds:uri="c02f0e7b-cd8f-46a9-bc7a-4f43a3a8e0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4493E22-A679-4555-9EA2-21FC369CA0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29486</TotalTime>
  <Words>195</Words>
  <Application>Microsoft Office PowerPoint</Application>
  <PresentationFormat>On-screen Show (4:3)</PresentationFormat>
  <Paragraphs>75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Consolas</vt:lpstr>
      <vt:lpstr>Poppins</vt:lpstr>
      <vt:lpstr>Poppins Medium</vt:lpstr>
      <vt:lpstr>Poppins SemiBold</vt:lpstr>
      <vt:lpstr>Kantoorthema</vt:lpstr>
      <vt:lpstr>C# Memory</vt:lpstr>
      <vt:lpstr>Simplified Example</vt:lpstr>
      <vt:lpstr>Simplified Example</vt:lpstr>
      <vt:lpstr>Simplified Example</vt:lpstr>
      <vt:lpstr>Simplified Example</vt:lpstr>
      <vt:lpstr>null</vt:lpstr>
    </vt:vector>
  </TitlesOfParts>
  <Company>Chiel van de 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Chiel van de Ven</dc:creator>
  <cp:lastModifiedBy>Barnett, D.R.S. (Deborah)</cp:lastModifiedBy>
  <cp:revision>68</cp:revision>
  <cp:lastPrinted>2015-07-08T12:40:29Z</cp:lastPrinted>
  <dcterms:created xsi:type="dcterms:W3CDTF">2007-10-29T13:53:54Z</dcterms:created>
  <dcterms:modified xsi:type="dcterms:W3CDTF">2025-03-11T13:40:26Z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0x01010031100860E1D2BC4D8E72A226D9350D9C</vt:lpwstr>
  </property>
</Properties>
</file>